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7"/>
  </p:notesMasterIdLst>
  <p:handoutMasterIdLst>
    <p:handoutMasterId r:id="rId238"/>
  </p:handoutMasterIdLst>
  <p:sldIdLst>
    <p:sldId id="2369" r:id="rId2"/>
    <p:sldId id="2177" r:id="rId3"/>
    <p:sldId id="2225" r:id="rId4"/>
    <p:sldId id="2226" r:id="rId5"/>
    <p:sldId id="624" r:id="rId6"/>
    <p:sldId id="2199" r:id="rId7"/>
    <p:sldId id="821" r:id="rId8"/>
    <p:sldId id="2240" r:id="rId9"/>
    <p:sldId id="836" r:id="rId10"/>
    <p:sldId id="837" r:id="rId11"/>
    <p:sldId id="833" r:id="rId12"/>
    <p:sldId id="918" r:id="rId13"/>
    <p:sldId id="1255" r:id="rId14"/>
    <p:sldId id="2186" r:id="rId15"/>
    <p:sldId id="2183" r:id="rId16"/>
    <p:sldId id="1764" r:id="rId17"/>
    <p:sldId id="829" r:id="rId18"/>
    <p:sldId id="2277" r:id="rId19"/>
    <p:sldId id="2185" r:id="rId20"/>
    <p:sldId id="2184" r:id="rId21"/>
    <p:sldId id="2337" r:id="rId22"/>
    <p:sldId id="2146" r:id="rId23"/>
    <p:sldId id="2147" r:id="rId24"/>
    <p:sldId id="2339" r:id="rId25"/>
    <p:sldId id="2338" r:id="rId26"/>
    <p:sldId id="2340" r:id="rId27"/>
    <p:sldId id="2351" r:id="rId28"/>
    <p:sldId id="1257" r:id="rId29"/>
    <p:sldId id="1730" r:id="rId30"/>
    <p:sldId id="1731" r:id="rId31"/>
    <p:sldId id="2160" r:id="rId32"/>
    <p:sldId id="2159" r:id="rId33"/>
    <p:sldId id="2161" r:id="rId34"/>
    <p:sldId id="1165" r:id="rId35"/>
    <p:sldId id="2352" r:id="rId36"/>
    <p:sldId id="2189" r:id="rId37"/>
    <p:sldId id="1432" r:id="rId38"/>
    <p:sldId id="1188" r:id="rId39"/>
    <p:sldId id="1231" r:id="rId40"/>
    <p:sldId id="2332" r:id="rId41"/>
    <p:sldId id="2330" r:id="rId42"/>
    <p:sldId id="2333" r:id="rId43"/>
    <p:sldId id="1281" r:id="rId44"/>
    <p:sldId id="1288" r:id="rId45"/>
    <p:sldId id="1289" r:id="rId46"/>
    <p:sldId id="1293" r:id="rId47"/>
    <p:sldId id="1290" r:id="rId48"/>
    <p:sldId id="1291" r:id="rId49"/>
    <p:sldId id="1292" r:id="rId50"/>
    <p:sldId id="2235" r:id="rId51"/>
    <p:sldId id="2236" r:id="rId52"/>
    <p:sldId id="2237" r:id="rId53"/>
    <p:sldId id="2238" r:id="rId54"/>
    <p:sldId id="2353" r:id="rId55"/>
    <p:sldId id="2203" r:id="rId56"/>
    <p:sldId id="1342" r:id="rId57"/>
    <p:sldId id="1347" r:id="rId58"/>
    <p:sldId id="2354" r:id="rId59"/>
    <p:sldId id="1303" r:id="rId60"/>
    <p:sldId id="1304" r:id="rId61"/>
    <p:sldId id="1326" r:id="rId62"/>
    <p:sldId id="1305" r:id="rId63"/>
    <p:sldId id="1306" r:id="rId64"/>
    <p:sldId id="1307" r:id="rId65"/>
    <p:sldId id="1680" r:id="rId66"/>
    <p:sldId id="1681" r:id="rId67"/>
    <p:sldId id="1301" r:id="rId68"/>
    <p:sldId id="1297" r:id="rId69"/>
    <p:sldId id="1310" r:id="rId70"/>
    <p:sldId id="2260" r:id="rId71"/>
    <p:sldId id="1469" r:id="rId72"/>
    <p:sldId id="2193" r:id="rId73"/>
    <p:sldId id="1316" r:id="rId74"/>
    <p:sldId id="2345" r:id="rId75"/>
    <p:sldId id="2344" r:id="rId76"/>
    <p:sldId id="2343" r:id="rId77"/>
    <p:sldId id="2341" r:id="rId78"/>
    <p:sldId id="2346" r:id="rId79"/>
    <p:sldId id="2342" r:id="rId80"/>
    <p:sldId id="2355" r:id="rId81"/>
    <p:sldId id="1685" r:id="rId82"/>
    <p:sldId id="2246" r:id="rId83"/>
    <p:sldId id="2247" r:id="rId84"/>
    <p:sldId id="1429" r:id="rId85"/>
    <p:sldId id="1682" r:id="rId86"/>
    <p:sldId id="2244" r:id="rId87"/>
    <p:sldId id="2334" r:id="rId88"/>
    <p:sldId id="2356" r:id="rId89"/>
    <p:sldId id="2248" r:id="rId90"/>
    <p:sldId id="2263" r:id="rId91"/>
    <p:sldId id="2264" r:id="rId92"/>
    <p:sldId id="2265" r:id="rId93"/>
    <p:sldId id="2266" r:id="rId94"/>
    <p:sldId id="2249" r:id="rId95"/>
    <p:sldId id="2250" r:id="rId96"/>
    <p:sldId id="2357" r:id="rId97"/>
    <p:sldId id="1507" r:id="rId98"/>
    <p:sldId id="2251" r:id="rId99"/>
    <p:sldId id="1332" r:id="rId100"/>
    <p:sldId id="1689" r:id="rId101"/>
    <p:sldId id="2253" r:id="rId102"/>
    <p:sldId id="2267" r:id="rId103"/>
    <p:sldId id="2279" r:id="rId104"/>
    <p:sldId id="1509" r:id="rId105"/>
    <p:sldId id="1695" r:id="rId106"/>
    <p:sldId id="2205" r:id="rId107"/>
    <p:sldId id="2211" r:id="rId108"/>
    <p:sldId id="2198" r:id="rId109"/>
    <p:sldId id="1698" r:id="rId110"/>
    <p:sldId id="1701" r:id="rId111"/>
    <p:sldId id="1702" r:id="rId112"/>
    <p:sldId id="1703" r:id="rId113"/>
    <p:sldId id="2206" r:id="rId114"/>
    <p:sldId id="2207" r:id="rId115"/>
    <p:sldId id="2208" r:id="rId116"/>
    <p:sldId id="2209" r:id="rId117"/>
    <p:sldId id="2210" r:id="rId118"/>
    <p:sldId id="1711" r:id="rId119"/>
    <p:sldId id="2254" r:id="rId120"/>
    <p:sldId id="2280" r:id="rId121"/>
    <p:sldId id="2358" r:id="rId122"/>
    <p:sldId id="1378" r:id="rId123"/>
    <p:sldId id="1379" r:id="rId124"/>
    <p:sldId id="1383" r:id="rId125"/>
    <p:sldId id="1380" r:id="rId126"/>
    <p:sldId id="1381" r:id="rId127"/>
    <p:sldId id="2359" r:id="rId128"/>
    <p:sldId id="2281" r:id="rId129"/>
    <p:sldId id="2282" r:id="rId130"/>
    <p:sldId id="2283" r:id="rId131"/>
    <p:sldId id="2287" r:id="rId132"/>
    <p:sldId id="2289" r:id="rId133"/>
    <p:sldId id="2288" r:id="rId134"/>
    <p:sldId id="2284" r:id="rId135"/>
    <p:sldId id="2292" r:id="rId136"/>
    <p:sldId id="2291" r:id="rId137"/>
    <p:sldId id="1551" r:id="rId138"/>
    <p:sldId id="1421" r:id="rId139"/>
    <p:sldId id="1547" r:id="rId140"/>
    <p:sldId id="1548" r:id="rId141"/>
    <p:sldId id="1542" r:id="rId142"/>
    <p:sldId id="1543" r:id="rId143"/>
    <p:sldId id="1667" r:id="rId144"/>
    <p:sldId id="1668" r:id="rId145"/>
    <p:sldId id="1544" r:id="rId146"/>
    <p:sldId id="1669" r:id="rId147"/>
    <p:sldId id="1541" r:id="rId148"/>
    <p:sldId id="1670" r:id="rId149"/>
    <p:sldId id="1549" r:id="rId150"/>
    <p:sldId id="2214" r:id="rId151"/>
    <p:sldId id="2293" r:id="rId152"/>
    <p:sldId id="2296" r:id="rId153"/>
    <p:sldId id="2295" r:id="rId154"/>
    <p:sldId id="1406" r:id="rId155"/>
    <p:sldId id="1411" r:id="rId156"/>
    <p:sldId id="1409" r:id="rId157"/>
    <p:sldId id="1556" r:id="rId158"/>
    <p:sldId id="2268" r:id="rId159"/>
    <p:sldId id="2269" r:id="rId160"/>
    <p:sldId id="2271" r:id="rId161"/>
    <p:sldId id="2270" r:id="rId162"/>
    <p:sldId id="2275" r:id="rId163"/>
    <p:sldId id="2272" r:id="rId164"/>
    <p:sldId id="2274" r:id="rId165"/>
    <p:sldId id="2297" r:id="rId166"/>
    <p:sldId id="2360" r:id="rId167"/>
    <p:sldId id="2348" r:id="rId168"/>
    <p:sldId id="668" r:id="rId169"/>
    <p:sldId id="1591" r:id="rId170"/>
    <p:sldId id="1740" r:id="rId171"/>
    <p:sldId id="846" r:id="rId172"/>
    <p:sldId id="850" r:id="rId173"/>
    <p:sldId id="847" r:id="rId174"/>
    <p:sldId id="851" r:id="rId175"/>
    <p:sldId id="848" r:id="rId176"/>
    <p:sldId id="852" r:id="rId177"/>
    <p:sldId id="1625" r:id="rId178"/>
    <p:sldId id="2361" r:id="rId179"/>
    <p:sldId id="2180" r:id="rId180"/>
    <p:sldId id="2140" r:id="rId181"/>
    <p:sldId id="2302" r:id="rId182"/>
    <p:sldId id="1580" r:id="rId183"/>
    <p:sldId id="1571" r:id="rId184"/>
    <p:sldId id="1616" r:id="rId185"/>
    <p:sldId id="1574" r:id="rId186"/>
    <p:sldId id="2301" r:id="rId187"/>
    <p:sldId id="2324" r:id="rId188"/>
    <p:sldId id="2325" r:id="rId189"/>
    <p:sldId id="2362" r:id="rId190"/>
    <p:sldId id="771" r:id="rId191"/>
    <p:sldId id="1607" r:id="rId192"/>
    <p:sldId id="2311" r:id="rId193"/>
    <p:sldId id="2312" r:id="rId194"/>
    <p:sldId id="1726" r:id="rId195"/>
    <p:sldId id="2303" r:id="rId196"/>
    <p:sldId id="1614" r:id="rId197"/>
    <p:sldId id="1727" r:id="rId198"/>
    <p:sldId id="1615" r:id="rId199"/>
    <p:sldId id="2336" r:id="rId200"/>
    <p:sldId id="2305" r:id="rId201"/>
    <p:sldId id="2308" r:id="rId202"/>
    <p:sldId id="2306" r:id="rId203"/>
    <p:sldId id="2309" r:id="rId204"/>
    <p:sldId id="2335" r:id="rId205"/>
    <p:sldId id="2363" r:id="rId206"/>
    <p:sldId id="1641" r:id="rId207"/>
    <p:sldId id="1628" r:id="rId208"/>
    <p:sldId id="1632" r:id="rId209"/>
    <p:sldId id="2322" r:id="rId210"/>
    <p:sldId id="1728" r:id="rId211"/>
    <p:sldId id="2318" r:id="rId212"/>
    <p:sldId id="2319" r:id="rId213"/>
    <p:sldId id="2320" r:id="rId214"/>
    <p:sldId id="2321" r:id="rId215"/>
    <p:sldId id="781" r:id="rId216"/>
    <p:sldId id="2323" r:id="rId217"/>
    <p:sldId id="2350" r:id="rId218"/>
    <p:sldId id="2349" r:id="rId219"/>
    <p:sldId id="2364" r:id="rId220"/>
    <p:sldId id="1385" r:id="rId221"/>
    <p:sldId id="2326" r:id="rId222"/>
    <p:sldId id="2328" r:id="rId223"/>
    <p:sldId id="2327" r:id="rId224"/>
    <p:sldId id="1387" r:id="rId225"/>
    <p:sldId id="1388" r:id="rId226"/>
    <p:sldId id="1401" r:id="rId227"/>
    <p:sldId id="1389" r:id="rId228"/>
    <p:sldId id="1390" r:id="rId229"/>
    <p:sldId id="1391" r:id="rId230"/>
    <p:sldId id="1392" r:id="rId231"/>
    <p:sldId id="1393" r:id="rId232"/>
    <p:sldId id="1394" r:id="rId233"/>
    <p:sldId id="2368" r:id="rId234"/>
    <p:sldId id="2366" r:id="rId235"/>
    <p:sldId id="2367" r:id="rId2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23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F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/>
    <p:restoredTop sz="95398"/>
  </p:normalViewPr>
  <p:slideViewPr>
    <p:cSldViewPr snapToGrid="0">
      <p:cViewPr varScale="1">
        <p:scale>
          <a:sx n="101" d="100"/>
          <a:sy n="101" d="100"/>
        </p:scale>
        <p:origin x="824" y="184"/>
      </p:cViewPr>
      <p:guideLst>
        <p:guide orient="horz" pos="2201"/>
        <p:guide pos="2347"/>
      </p:guideLst>
    </p:cSldViewPr>
  </p:slideViewPr>
  <p:outlineViewPr>
    <p:cViewPr>
      <p:scale>
        <a:sx n="33" d="100"/>
        <a:sy n="33" d="100"/>
      </p:scale>
      <p:origin x="0" y="-173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handoutMaster" Target="handoutMasters/handoutMaster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34B7E-0B2B-5E49-A918-8AFD6AA366B5}" type="datetime1">
              <a:rPr lang="en-US"/>
              <a:t>11/12/22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8FCF-8D2F-D148-9A99-80B9EBB50B1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6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C280-96A2-4249-BF83-22F270A3397E}" type="datetime1">
              <a:rPr lang="en-US"/>
              <a:t>11/12/22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89ABF-3EF1-3E41-BA86-851DA49508B5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85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65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62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93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54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82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40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50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09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5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09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10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85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21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1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95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17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36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52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698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49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82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72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30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66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69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105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060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648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35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29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587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1441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07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641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653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7429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863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90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585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Input:</a:t>
            </a:r>
            <a:r>
              <a:rPr lang="en-US" dirty="0"/>
              <a:t> loading selected RAM registers with values</a:t>
            </a:r>
          </a:p>
          <a:p>
            <a:pPr marL="0" indent="0">
              <a:buNone/>
            </a:pPr>
            <a:r>
              <a:rPr lang="en-US" u="sng" dirty="0"/>
              <a:t>Output:</a:t>
            </a:r>
            <a:r>
              <a:rPr lang="en-US" dirty="0"/>
              <a:t> inspecting the state of selected RAM registers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8702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8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951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49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37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0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8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2672252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07030" y="4706446"/>
            <a:ext cx="393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117841" y="325645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8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7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02222" y="1090409"/>
            <a:ext cx="4143403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1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73800" y="1052513"/>
            <a:ext cx="5089525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380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34142" y="1080945"/>
            <a:ext cx="4019086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865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27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2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8976" y="1961562"/>
            <a:ext cx="3466297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Chapter 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4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855586" y="2642252"/>
            <a:ext cx="6893078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7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5400" y="1745093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003541" y="239608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2003541" y="4570577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268835" y="3946251"/>
            <a:ext cx="167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6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1982808"/>
            <a:ext cx="3214304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i-j: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1290600" y="2469358"/>
            <a:ext cx="6023049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314992" y="4595001"/>
            <a:ext cx="5974266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454458" y="3962533"/>
            <a:ext cx="169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9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10515600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339164" y="1086087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0" y="1031383"/>
            <a:ext cx="374512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9948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73806" y="1061664"/>
            <a:ext cx="3747398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7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42063" y="1098550"/>
            <a:ext cx="5006975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1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6849"/>
            <a:ext cx="10515600" cy="725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8630"/>
            <a:ext cx="10515600" cy="5002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23813" y="6593037"/>
            <a:ext cx="11197483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Nand to Tetris / www.nand2tetris.org</a:t>
            </a: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 / Chapter </a:t>
            </a:r>
            <a:r>
              <a:rPr lang="he-IL" sz="1200" baseline="0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Copyright</a:t>
            </a: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 © Noam Nisan and Shimon Schocken                                                               Slide </a:t>
            </a:r>
            <a:fld id="{08E9334E-AA4E-1C44-B6C7-D333BCD3AF3D}" type="slidenum">
              <a:rPr sz="12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US" sz="1200" kern="1200" baseline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34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67" r:id="rId3"/>
    <p:sldLayoutId id="2147483674" r:id="rId4"/>
    <p:sldLayoutId id="2147483650" r:id="rId5"/>
    <p:sldLayoutId id="2147483669" r:id="rId6"/>
    <p:sldLayoutId id="2147483670" r:id="rId7"/>
    <p:sldLayoutId id="2147483671" r:id="rId8"/>
    <p:sldLayoutId id="2147483677" r:id="rId9"/>
    <p:sldLayoutId id="2147483678" r:id="rId10"/>
    <p:sldLayoutId id="2147483681" r:id="rId11"/>
    <p:sldLayoutId id="2147483682" r:id="rId12"/>
    <p:sldLayoutId id="2147483675" r:id="rId13"/>
    <p:sldLayoutId id="2147483676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17550" indent="-260350" algn="l" defTabSz="914400" rtl="0" eaLnBrk="1" latinLnBrk="0" hangingPunct="1">
        <a:lnSpc>
          <a:spcPct val="90000"/>
        </a:lnSpc>
        <a:spcBef>
          <a:spcPts val="1000"/>
        </a:spcBef>
        <a:buSzPct val="50000"/>
        <a:buFont typeface="Wingdings" charset="2"/>
        <a:buChar char="q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NUL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20CHjI8M2gU&amp;list=PLYM3zllSC3SVdjWQUfedxssewHRS7EHuA&amp;index=10" TargetMode="External"/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kUmble/JackBitmapEdito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8XieZhHNFVY" TargetMode="Externa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1825F26-CF1A-9547-A6DA-D3CA2C2DC69C}"/>
              </a:ext>
            </a:extLst>
          </p:cNvPr>
          <p:cNvSpPr txBox="1">
            <a:spLocks/>
          </p:cNvSpPr>
          <p:nvPr/>
        </p:nvSpPr>
        <p:spPr>
          <a:xfrm>
            <a:off x="0" y="1783068"/>
            <a:ext cx="8634431" cy="58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2200"/>
              </a:spcBef>
              <a:buFont typeface="Arial" panose="020B0604020202020204" pitchFamily="34" charset="0"/>
              <a:buNone/>
              <a:defRPr sz="22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Chapter 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C99363-B92D-F74D-8F36-92CCF1031469}"/>
              </a:ext>
            </a:extLst>
          </p:cNvPr>
          <p:cNvGrpSpPr/>
          <p:nvPr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AC5A01-4505-9642-A80A-68893DA32C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BB40F9-C751-CD42-8C41-09EEA278D3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3A21CD26-05D4-F649-91BD-D79C6A6CE55F}"/>
              </a:ext>
            </a:extLst>
          </p:cNvPr>
          <p:cNvSpPr txBox="1">
            <a:spLocks/>
          </p:cNvSpPr>
          <p:nvPr/>
        </p:nvSpPr>
        <p:spPr>
          <a:xfrm>
            <a:off x="0" y="2363215"/>
            <a:ext cx="8634431" cy="7701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Language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E201F271-621D-FD4F-8010-031A3044F29C}"/>
              </a:ext>
            </a:extLst>
          </p:cNvPr>
          <p:cNvSpPr txBox="1">
            <a:spLocks/>
          </p:cNvSpPr>
          <p:nvPr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2E37F490-FF3A-954E-9AEE-64C81C035C9D}"/>
              </a:ext>
            </a:extLst>
          </p:cNvPr>
          <p:cNvSpPr txBox="1">
            <a:spLocks/>
          </p:cNvSpPr>
          <p:nvPr/>
        </p:nvSpPr>
        <p:spPr>
          <a:xfrm>
            <a:off x="1029137" y="3280622"/>
            <a:ext cx="6893078" cy="7701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9E22E-FFFA-AF4A-B8C4-F3CB96EC038F}"/>
              </a:ext>
            </a:extLst>
          </p:cNvPr>
          <p:cNvSpPr txBox="1"/>
          <p:nvPr/>
        </p:nvSpPr>
        <p:spPr>
          <a:xfrm>
            <a:off x="0" y="3346728"/>
            <a:ext cx="86344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 chapter 4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Elements of Computing Systems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1800" kern="12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800" kern="12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editions)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 Press</a:t>
            </a:r>
          </a:p>
        </p:txBody>
      </p:sp>
    </p:spTree>
    <p:extLst>
      <p:ext uri="{BB962C8B-B14F-4D97-AF65-F5344CB8AC3E}">
        <p14:creationId xmlns:p14="http://schemas.microsoft.com/office/powerpoint/2010/main" val="522526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/>
          <p:cNvCxnSpPr/>
          <p:nvPr/>
        </p:nvCxnSpPr>
        <p:spPr>
          <a:xfrm flipV="1">
            <a:off x="6257084" y="2999866"/>
            <a:ext cx="864382" cy="1036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1868755" y="1102991"/>
            <a:ext cx="4620838" cy="37915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867909" y="1504991"/>
            <a:ext cx="1387112" cy="3225134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13524" y="1477582"/>
            <a:ext cx="1572846" cy="3252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4154747" y="2607732"/>
            <a:ext cx="713153" cy="2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4134951" y="3189978"/>
            <a:ext cx="677983" cy="13676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4946075" y="1715130"/>
            <a:ext cx="1211274" cy="2177091"/>
            <a:chOff x="5045630" y="2266472"/>
            <a:chExt cx="1028555" cy="2110165"/>
          </a:xfrm>
        </p:grpSpPr>
        <p:sp>
          <p:nvSpPr>
            <p:cNvPr id="42" name="Trapezoid 41"/>
            <p:cNvSpPr/>
            <p:nvPr/>
          </p:nvSpPr>
          <p:spPr>
            <a:xfrm rot="5400000">
              <a:off x="4528035" y="2906360"/>
              <a:ext cx="2110165" cy="830390"/>
            </a:xfrm>
            <a:prstGeom prst="trapezoid">
              <a:avLst>
                <a:gd name="adj" fmla="val 8686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91392" y="3130438"/>
              <a:ext cx="582793" cy="324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</a:p>
          </p:txBody>
        </p:sp>
        <p:sp>
          <p:nvSpPr>
            <p:cNvPr id="45" name="Isosceles Triangle 44"/>
            <p:cNvSpPr/>
            <p:nvPr/>
          </p:nvSpPr>
          <p:spPr>
            <a:xfrm rot="5400000">
              <a:off x="5030567" y="3174415"/>
              <a:ext cx="547078" cy="294249"/>
            </a:xfrm>
            <a:prstGeom prst="triangle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48805" y="3051175"/>
              <a:ext cx="115860" cy="527106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045630" y="2819399"/>
              <a:ext cx="115860" cy="847725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 Box 9"/>
          <p:cNvSpPr txBox="1">
            <a:spLocks noChangeArrowheads="1"/>
          </p:cNvSpPr>
          <p:nvPr/>
        </p:nvSpPr>
        <p:spPr bwMode="auto">
          <a:xfrm>
            <a:off x="2632634" y="1596044"/>
            <a:ext cx="1344240" cy="1385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8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787060" y="1095476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09196" y="1120877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050760" y="4139678"/>
            <a:ext cx="1001540" cy="33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42711" y="4091064"/>
            <a:ext cx="104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995376" y="3062389"/>
            <a:ext cx="864382" cy="1036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7130462" y="2613883"/>
            <a:ext cx="1058985" cy="775676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88093" y="2678361"/>
            <a:ext cx="1058985" cy="775676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9" name="Text Box 9"/>
          <p:cNvSpPr txBox="1">
            <a:spLocks noChangeArrowheads="1"/>
          </p:cNvSpPr>
          <p:nvPr/>
        </p:nvSpPr>
        <p:spPr bwMode="auto">
          <a:xfrm>
            <a:off x="2643918" y="3122539"/>
            <a:ext cx="1344240" cy="1499306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8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507225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example 2: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Signum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9">
                <a:extLst>
                  <a:ext uri="{FF2B5EF4-FFF2-40B4-BE49-F238E27FC236}">
                    <a16:creationId xmlns:a16="http://schemas.microsoft.com/office/drawing/2014/main" id="{2AAB9F14-59F6-0F4E-B8A0-CF06EC4536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8379" y="1316491"/>
                <a:ext cx="1991627" cy="203353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016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if</a:t>
                </a: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R0</a:t>
                </a:r>
                <a:r>
                  <a:rPr lang="en-US" sz="8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&gt;=</a:t>
                </a:r>
                <a:r>
                  <a:rPr lang="en-US" sz="8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then</a:t>
                </a: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R1</a:t>
                </a:r>
                <a:r>
                  <a:rPr lang="en-US" sz="8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=</a:t>
                </a:r>
                <a:r>
                  <a:rPr lang="en-US" sz="8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1</a:t>
                </a: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else</a:t>
                </a: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R1</a:t>
                </a:r>
                <a:r>
                  <a:rPr lang="en-US" sz="8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=</a:t>
                </a:r>
                <a:r>
                  <a:rPr lang="en-US" sz="8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–1</a:t>
                </a:r>
                <a:endParaRPr lang="en-US" sz="14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endParaRPr>
              </a:p>
              <a:p>
                <a:pPr>
                  <a:spcBef>
                    <a:spcPts val="300"/>
                  </a:spcBef>
                </a:pPr>
                <a:r>
                  <a:rPr lang="he-IL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if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R0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goto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POS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R1</a:t>
                </a:r>
                <a:r>
                  <a:rPr lang="en-US" sz="7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 sz="7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–1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goto END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POS: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R1 = 1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END:</a:t>
                </a:r>
              </a:p>
            </p:txBody>
          </p:sp>
        </mc:Choice>
        <mc:Fallback xmlns="">
          <p:sp>
            <p:nvSpPr>
              <p:cNvPr id="12" name="Text Box 9">
                <a:extLst>
                  <a:ext uri="{FF2B5EF4-FFF2-40B4-BE49-F238E27FC236}">
                    <a16:creationId xmlns:a16="http://schemas.microsoft.com/office/drawing/2014/main" id="{2AAB9F14-59F6-0F4E-B8A0-CF06EC453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8379" y="1316491"/>
                <a:ext cx="1991627" cy="2033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0462CC9-4564-344B-8905-6499CC69A0D6}"/>
              </a:ext>
            </a:extLst>
          </p:cNvPr>
          <p:cNvSpPr txBox="1"/>
          <p:nvPr/>
        </p:nvSpPr>
        <p:spPr>
          <a:xfrm>
            <a:off x="727926" y="1018340"/>
            <a:ext cx="206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Pseudocode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D7C7C-203D-0245-8DBE-1A3FDD99FD82}"/>
              </a:ext>
            </a:extLst>
          </p:cNvPr>
          <p:cNvGrpSpPr/>
          <p:nvPr/>
        </p:nvGrpSpPr>
        <p:grpSpPr>
          <a:xfrm>
            <a:off x="2572595" y="1018340"/>
            <a:ext cx="2861070" cy="4333438"/>
            <a:chOff x="2572595" y="1018340"/>
            <a:chExt cx="2861070" cy="4333438"/>
          </a:xfrm>
        </p:grpSpPr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2011869B-1ECC-6C40-B800-A1E9FE4B7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0941" y="1316492"/>
              <a:ext cx="1932724" cy="40352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if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&gt;=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then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R1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=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</a:p>
            <a:p>
              <a:pPr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else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R1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=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–1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en-US" sz="120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FAF561-A29C-4249-BC22-7C928D6BE973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graphicFrame>
          <p:nvGraphicFramePr>
            <p:cNvPr id="9" name="Object 4">
              <a:extLst>
                <a:ext uri="{FF2B5EF4-FFF2-40B4-BE49-F238E27FC236}">
                  <a16:creationId xmlns:a16="http://schemas.microsoft.com/office/drawing/2014/main" id="{FBC1F401-B730-4D46-A026-576B31EA1DA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84284747"/>
                </p:ext>
              </p:extLst>
            </p:nvPr>
          </p:nvGraphicFramePr>
          <p:xfrm>
            <a:off x="2943517" y="2829334"/>
            <a:ext cx="294770" cy="3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987425" imgH="1473200" progId="MS_ClipArt_Gallery.2">
                    <p:embed/>
                  </p:oleObj>
                </mc:Choice>
                <mc:Fallback>
                  <p:oleObj name="Clip" r:id="rId4" imgW="987425" imgH="1473200" progId="MS_ClipArt_Gallery.2">
                    <p:embed/>
                    <p:pic>
                      <p:nvPicPr>
                        <p:cNvPr id="13" name="Object 4">
                          <a:extLst>
                            <a:ext uri="{FF2B5EF4-FFF2-40B4-BE49-F238E27FC236}">
                              <a16:creationId xmlns:a16="http://schemas.microsoft.com/office/drawing/2014/main" id="{B1837097-7371-B445-9C08-B8713C624D9F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3517" y="2829334"/>
                          <a:ext cx="294770" cy="351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AutoShape 5">
              <a:extLst>
                <a:ext uri="{FF2B5EF4-FFF2-40B4-BE49-F238E27FC236}">
                  <a16:creationId xmlns:a16="http://schemas.microsoft.com/office/drawing/2014/main" id="{AD608F72-9799-8447-99BC-17786143E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595" y="2265253"/>
              <a:ext cx="1036614" cy="641846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85725" algn="ctr"/>
              <a:r>
                <a:rPr lang="en-US" sz="1400" dirty="0">
                  <a:solidFill>
                    <a:srgbClr val="000000"/>
                  </a:solidFill>
                </a:rPr>
                <a:t>write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49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example 2: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Signum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9">
                <a:extLst>
                  <a:ext uri="{FF2B5EF4-FFF2-40B4-BE49-F238E27FC236}">
                    <a16:creationId xmlns:a16="http://schemas.microsoft.com/office/drawing/2014/main" id="{2AAB9F14-59F6-0F4E-B8A0-CF06EC4536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8379" y="1316491"/>
                <a:ext cx="1991627" cy="203353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016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if</a:t>
                </a: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R0</a:t>
                </a:r>
                <a:r>
                  <a:rPr lang="en-US" sz="8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&gt;=</a:t>
                </a:r>
                <a:r>
                  <a:rPr lang="en-US" sz="8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then</a:t>
                </a: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R1</a:t>
                </a:r>
                <a:r>
                  <a:rPr lang="en-US" sz="8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=</a:t>
                </a:r>
                <a:r>
                  <a:rPr lang="en-US" sz="8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1</a:t>
                </a: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else</a:t>
                </a: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R1</a:t>
                </a:r>
                <a:r>
                  <a:rPr lang="en-US" sz="8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=</a:t>
                </a:r>
                <a:r>
                  <a:rPr lang="en-US" sz="8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–1</a:t>
                </a:r>
                <a:endParaRPr lang="en-US" sz="14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endParaRPr>
              </a:p>
              <a:p>
                <a:pPr>
                  <a:spcBef>
                    <a:spcPts val="300"/>
                  </a:spcBef>
                </a:pPr>
                <a:r>
                  <a:rPr lang="he-IL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if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R0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goto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POS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R1</a:t>
                </a:r>
                <a:r>
                  <a:rPr lang="en-US" sz="7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 sz="7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–1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goto END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POS: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R1 = 1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END:</a:t>
                </a:r>
              </a:p>
            </p:txBody>
          </p:sp>
        </mc:Choice>
        <mc:Fallback xmlns="">
          <p:sp>
            <p:nvSpPr>
              <p:cNvPr id="12" name="Text Box 9">
                <a:extLst>
                  <a:ext uri="{FF2B5EF4-FFF2-40B4-BE49-F238E27FC236}">
                    <a16:creationId xmlns:a16="http://schemas.microsoft.com/office/drawing/2014/main" id="{2AAB9F14-59F6-0F4E-B8A0-CF06EC453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8379" y="1316491"/>
                <a:ext cx="1991627" cy="2033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9624594-482C-8B41-9CB2-3A8E25BF8151}"/>
              </a:ext>
            </a:extLst>
          </p:cNvPr>
          <p:cNvSpPr txBox="1"/>
          <p:nvPr/>
        </p:nvSpPr>
        <p:spPr>
          <a:xfrm>
            <a:off x="3435431" y="1018340"/>
            <a:ext cx="1233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Signum.asm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462CC9-4564-344B-8905-6499CC69A0D6}"/>
              </a:ext>
            </a:extLst>
          </p:cNvPr>
          <p:cNvSpPr txBox="1"/>
          <p:nvPr/>
        </p:nvSpPr>
        <p:spPr>
          <a:xfrm>
            <a:off x="727926" y="1018340"/>
            <a:ext cx="206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4BD9D-2B4D-B245-8E45-2AB6C13830C6}"/>
              </a:ext>
            </a:extLst>
          </p:cNvPr>
          <p:cNvSpPr txBox="1"/>
          <p:nvPr/>
        </p:nvSpPr>
        <p:spPr>
          <a:xfrm>
            <a:off x="700318" y="5117269"/>
            <a:ext cx="766893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writing a (non-trivial) assembly program,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start with writing pseudocode.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translate the pseudo instructions into assembly, line by line.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74309FBB-B15F-4747-B4DB-B5E8495E65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291445"/>
              </p:ext>
            </p:extLst>
          </p:nvPr>
        </p:nvGraphicFramePr>
        <p:xfrm>
          <a:off x="2943517" y="2829334"/>
          <a:ext cx="294770" cy="351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987425" imgH="1473200" progId="MS_ClipArt_Gallery.2">
                  <p:embed/>
                </p:oleObj>
              </mc:Choice>
              <mc:Fallback>
                <p:oleObj name="Clip" r:id="rId4" imgW="987425" imgH="1473200" progId="MS_ClipArt_Gallery.2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FBC1F401-B730-4D46-A026-576B31EA1DA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517" y="2829334"/>
                        <a:ext cx="294770" cy="351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9">
            <a:extLst>
              <a:ext uri="{FF2B5EF4-FFF2-40B4-BE49-F238E27FC236}">
                <a16:creationId xmlns:a16="http://schemas.microsoft.com/office/drawing/2014/main" id="{EDE3F8C3-B4BB-5247-97E5-1E5334E73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941" y="1316492"/>
            <a:ext cx="1932724" cy="4035286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then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else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POS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@POS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D;JGE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(POS)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M=1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2FA1038A-F96F-8B4D-B3A5-9B0D47FFA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2595" y="2265253"/>
            <a:ext cx="1036614" cy="641846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85725" algn="ctr"/>
            <a:r>
              <a:rPr lang="en-US" sz="1400" dirty="0">
                <a:solidFill>
                  <a:srgbClr val="000000"/>
                </a:solidFill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201193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example 2: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Signum</a:t>
            </a:r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7B5E19-ECF2-8540-8198-F95E8967B496}"/>
              </a:ext>
            </a:extLst>
          </p:cNvPr>
          <p:cNvGrpSpPr/>
          <p:nvPr/>
        </p:nvGrpSpPr>
        <p:grpSpPr>
          <a:xfrm>
            <a:off x="727926" y="1018340"/>
            <a:ext cx="4705739" cy="4333438"/>
            <a:chOff x="727926" y="1018340"/>
            <a:chExt cx="4705739" cy="4333438"/>
          </a:xfrm>
        </p:grpSpPr>
        <p:sp>
          <p:nvSpPr>
            <p:cNvPr id="45" name="Text Box 9">
              <a:extLst>
                <a:ext uri="{FF2B5EF4-FFF2-40B4-BE49-F238E27FC236}">
                  <a16:creationId xmlns:a16="http://schemas.microsoft.com/office/drawing/2014/main" id="{92E40730-37C6-5E44-B4F3-75764D1DDE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0941" y="1316492"/>
              <a:ext cx="1932724" cy="40352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if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&gt;=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then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R1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=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</a:p>
            <a:p>
              <a:pPr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else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R1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=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–1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if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&gt;=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goto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POS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@R0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D=M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@POS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D;JGE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   </a:t>
              </a: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@R1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M=–1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goto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@END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0;JMP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(POS)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1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@R1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M=1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(END)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endParaRPr lang="en-US" sz="120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3E81052-0734-3543-98B7-249AE9856124}"/>
                </a:ext>
              </a:extLst>
            </p:cNvPr>
            <p:cNvGrpSpPr/>
            <p:nvPr/>
          </p:nvGrpSpPr>
          <p:grpSpPr>
            <a:xfrm>
              <a:off x="727926" y="1018340"/>
              <a:ext cx="3941220" cy="2331688"/>
              <a:chOff x="727926" y="1018340"/>
              <a:chExt cx="3941220" cy="23316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 Box 9">
                    <a:extLst>
                      <a:ext uri="{FF2B5EF4-FFF2-40B4-BE49-F238E27FC236}">
                        <a16:creationId xmlns:a16="http://schemas.microsoft.com/office/drawing/2014/main" id="{A4CF9AE5-49D0-8949-8400-4BA938FC907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98379" y="1316491"/>
                    <a:ext cx="1991627" cy="203353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293973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>
                      <a:spcBef>
                        <a:spcPts val="3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</a:t>
                    </a:r>
                    <a:r>
                      <a: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if</a:t>
                    </a:r>
                    <a:r>
                      <a: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R0</a:t>
                    </a:r>
                    <a:r>
                      <a:rPr lang="en-US" sz="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&gt;=</a:t>
                    </a:r>
                    <a:r>
                      <a:rPr lang="en-US" sz="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then</a:t>
                    </a:r>
                    <a:r>
                      <a: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R1</a:t>
                    </a:r>
                    <a:r>
                      <a:rPr lang="en-US" sz="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=</a:t>
                    </a:r>
                    <a:r>
                      <a:rPr lang="en-US" sz="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1</a:t>
                    </a:r>
                    <a:r>
                      <a: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</a:p>
                  <a:p>
                    <a:pPr>
                      <a:buClr>
                        <a:srgbClr val="006600"/>
                      </a:buClr>
                      <a:buSzPct val="85000"/>
                    </a:pPr>
                    <a:r>
                      <a: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</a:t>
                    </a:r>
                    <a:r>
                      <a: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else</a:t>
                    </a:r>
                    <a:r>
                      <a: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R1</a:t>
                    </a:r>
                    <a:r>
                      <a:rPr lang="en-US" sz="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=</a:t>
                    </a:r>
                    <a:r>
                      <a:rPr lang="en-US" sz="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–1</a:t>
                    </a:r>
                    <a:endPara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endParaRPr>
                  </a:p>
                  <a:p>
                    <a:pPr>
                      <a:spcBef>
                        <a:spcPts val="300"/>
                      </a:spcBef>
                    </a:pPr>
                    <a:r>
                      <a:rPr lang="he-IL" sz="12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  </a:t>
                    </a:r>
                    <a:r>
                      <a: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if</a:t>
                    </a:r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(</a:t>
                    </a:r>
                    <a:r>
                      <a: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R0</a:t>
                    </a:r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</m:oMath>
                    </a14:m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 </a:t>
                    </a:r>
                    <a:r>
                      <a: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goto</a:t>
                    </a:r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POS</a:t>
                    </a:r>
                  </a:p>
                  <a:p>
                    <a:pPr>
                      <a:spcBef>
                        <a:spcPts val="300"/>
                      </a:spcBef>
                    </a:pPr>
                    <a:r>
                      <a: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  R1</a:t>
                    </a:r>
                    <a:r>
                      <a:rPr lang="en-US" sz="7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 </a:t>
                    </a:r>
                    <a:r>
                      <a: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=</a:t>
                    </a:r>
                    <a:r>
                      <a:rPr lang="en-US" sz="7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 </a:t>
                    </a:r>
                    <a:r>
                      <a: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–1</a:t>
                    </a:r>
                  </a:p>
                  <a:p>
                    <a:pPr>
                      <a:spcBef>
                        <a:spcPts val="300"/>
                      </a:spcBef>
                    </a:pPr>
                    <a:r>
                      <a: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  goto END</a:t>
                    </a: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POS:</a:t>
                    </a:r>
                  </a:p>
                  <a:p>
                    <a:pPr>
                      <a:spcBef>
                        <a:spcPts val="300"/>
                      </a:spcBef>
                    </a:pPr>
                    <a:r>
                      <a: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  R1 = 1</a:t>
                    </a:r>
                  </a:p>
                  <a:p>
                    <a:pPr>
                      <a:spcBef>
                        <a:spcPts val="600"/>
                      </a:spcBef>
                    </a:pPr>
                    <a:r>
                      <a: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END:</a:t>
                    </a:r>
                  </a:p>
                </p:txBody>
              </p:sp>
            </mc:Choice>
            <mc:Fallback xmlns="">
              <p:sp>
                <p:nvSpPr>
                  <p:cNvPr id="47" name="Text Box 9">
                    <a:extLst>
                      <a:ext uri="{FF2B5EF4-FFF2-40B4-BE49-F238E27FC236}">
                        <a16:creationId xmlns:a16="http://schemas.microsoft.com/office/drawing/2014/main" id="{A4CF9AE5-49D0-8949-8400-4BA938FC90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98379" y="1316491"/>
                    <a:ext cx="1991627" cy="203353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12700">
                    <a:solidFill>
                      <a:srgbClr val="293973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BC3E2C1-0BE6-754F-A45A-7DAA2BF77544}"/>
                  </a:ext>
                </a:extLst>
              </p:cNvPr>
              <p:cNvSpPr txBox="1"/>
              <p:nvPr/>
            </p:nvSpPr>
            <p:spPr>
              <a:xfrm>
                <a:off x="3435431" y="1018340"/>
                <a:ext cx="12337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Signum.asm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B64BC82-C4A6-A543-BC23-0CAFA0FBCD64}"/>
                  </a:ext>
                </a:extLst>
              </p:cNvPr>
              <p:cNvSpPr txBox="1"/>
              <p:nvPr/>
            </p:nvSpPr>
            <p:spPr>
              <a:xfrm>
                <a:off x="727926" y="1018340"/>
                <a:ext cx="2062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Pseudocode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5F4D752-8220-2849-B992-989DE7EF085F}"/>
              </a:ext>
            </a:extLst>
          </p:cNvPr>
          <p:cNvGrpSpPr/>
          <p:nvPr/>
        </p:nvGrpSpPr>
        <p:grpSpPr>
          <a:xfrm>
            <a:off x="5129638" y="1029631"/>
            <a:ext cx="3533604" cy="5324109"/>
            <a:chOff x="5129638" y="1029631"/>
            <a:chExt cx="3533604" cy="5324109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5946E4C-A1F1-B540-9C28-2772E6D02298}"/>
                </a:ext>
              </a:extLst>
            </p:cNvPr>
            <p:cNvSpPr txBox="1"/>
            <p:nvPr/>
          </p:nvSpPr>
          <p:spPr bwMode="auto">
            <a:xfrm>
              <a:off x="7425209" y="4468414"/>
              <a:ext cx="1238033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481A3B8-9DD6-0440-BB63-9D53F0B6446E}"/>
                </a:ext>
              </a:extLst>
            </p:cNvPr>
            <p:cNvSpPr txBox="1"/>
            <p:nvPr/>
          </p:nvSpPr>
          <p:spPr bwMode="auto">
            <a:xfrm>
              <a:off x="7425209" y="4783475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2F70D0C-EA9E-1149-A86C-98A82FD1CA44}"/>
                </a:ext>
              </a:extLst>
            </p:cNvPr>
            <p:cNvSpPr txBox="1"/>
            <p:nvPr/>
          </p:nvSpPr>
          <p:spPr bwMode="auto">
            <a:xfrm>
              <a:off x="7428250" y="5721558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63CC5C9-6334-644A-BE91-FCE8CBA24048}"/>
                </a:ext>
              </a:extLst>
            </p:cNvPr>
            <p:cNvSpPr txBox="1"/>
            <p:nvPr/>
          </p:nvSpPr>
          <p:spPr bwMode="auto">
            <a:xfrm>
              <a:off x="7428251" y="1350302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D9864BD-1D51-464F-9D4D-79583DA0D40E}"/>
                </a:ext>
              </a:extLst>
            </p:cNvPr>
            <p:cNvSpPr txBox="1"/>
            <p:nvPr/>
          </p:nvSpPr>
          <p:spPr bwMode="auto">
            <a:xfrm>
              <a:off x="6942354" y="141063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54A5FF1-5B82-F84C-8FC9-AE4926865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3830" y="1029631"/>
              <a:ext cx="94153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Memory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AA9725D-62BF-CD4B-89FB-14DDD84ADA5D}"/>
                </a:ext>
              </a:extLst>
            </p:cNvPr>
            <p:cNvSpPr txBox="1"/>
            <p:nvPr/>
          </p:nvSpPr>
          <p:spPr bwMode="auto">
            <a:xfrm>
              <a:off x="7428251" y="1665363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D=M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982A8FF-8CA2-E946-BEA0-9FAABEA521C4}"/>
                </a:ext>
              </a:extLst>
            </p:cNvPr>
            <p:cNvSpPr txBox="1"/>
            <p:nvPr/>
          </p:nvSpPr>
          <p:spPr bwMode="auto">
            <a:xfrm>
              <a:off x="6942354" y="172569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3E9C003-C3A1-744E-814B-5AE1FB2B522A}"/>
                </a:ext>
              </a:extLst>
            </p:cNvPr>
            <p:cNvSpPr txBox="1"/>
            <p:nvPr/>
          </p:nvSpPr>
          <p:spPr bwMode="auto">
            <a:xfrm>
              <a:off x="7428251" y="1976874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@8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D523979-0392-7148-B8E8-10E31A65C150}"/>
                </a:ext>
              </a:extLst>
            </p:cNvPr>
            <p:cNvSpPr txBox="1"/>
            <p:nvPr/>
          </p:nvSpPr>
          <p:spPr bwMode="auto">
            <a:xfrm>
              <a:off x="6942354" y="203720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E8B8BFA-0E4A-EC42-A6CA-99CDA442C6E8}"/>
                </a:ext>
              </a:extLst>
            </p:cNvPr>
            <p:cNvSpPr txBox="1"/>
            <p:nvPr/>
          </p:nvSpPr>
          <p:spPr bwMode="auto">
            <a:xfrm>
              <a:off x="7428251" y="2291935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D;JGE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F98CD76-1E60-7B41-910E-2BA574540077}"/>
                </a:ext>
              </a:extLst>
            </p:cNvPr>
            <p:cNvSpPr txBox="1"/>
            <p:nvPr/>
          </p:nvSpPr>
          <p:spPr bwMode="auto">
            <a:xfrm>
              <a:off x="6942354" y="23522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3CD89FA-3C1E-B74C-B91D-2460DB553699}"/>
                </a:ext>
              </a:extLst>
            </p:cNvPr>
            <p:cNvSpPr txBox="1"/>
            <p:nvPr/>
          </p:nvSpPr>
          <p:spPr bwMode="auto">
            <a:xfrm>
              <a:off x="7431292" y="2603446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56CB86A-8E3C-1A46-A1B6-009013847626}"/>
                </a:ext>
              </a:extLst>
            </p:cNvPr>
            <p:cNvSpPr txBox="1"/>
            <p:nvPr/>
          </p:nvSpPr>
          <p:spPr bwMode="auto">
            <a:xfrm>
              <a:off x="6945395" y="266377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4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A78D115-1ED0-744C-8649-C92412BFE204}"/>
                </a:ext>
              </a:extLst>
            </p:cNvPr>
            <p:cNvSpPr txBox="1"/>
            <p:nvPr/>
          </p:nvSpPr>
          <p:spPr bwMode="auto">
            <a:xfrm>
              <a:off x="7431292" y="2918507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M=–1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7B1957A-AB33-104A-ABC5-00A76EC27CC2}"/>
                </a:ext>
              </a:extLst>
            </p:cNvPr>
            <p:cNvSpPr txBox="1"/>
            <p:nvPr/>
          </p:nvSpPr>
          <p:spPr bwMode="auto">
            <a:xfrm>
              <a:off x="6945395" y="29788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B736B5F-2678-BA42-B364-6F52DCDB8207}"/>
                </a:ext>
              </a:extLst>
            </p:cNvPr>
            <p:cNvSpPr txBox="1"/>
            <p:nvPr/>
          </p:nvSpPr>
          <p:spPr bwMode="auto">
            <a:xfrm>
              <a:off x="7431292" y="3230018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7F0D564-B6F1-DE49-8D9A-635A24385A95}"/>
                </a:ext>
              </a:extLst>
            </p:cNvPr>
            <p:cNvSpPr txBox="1"/>
            <p:nvPr/>
          </p:nvSpPr>
          <p:spPr bwMode="auto">
            <a:xfrm>
              <a:off x="6945395" y="329034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EC3A35-41E8-B845-999B-D83F3BC3B5CC}"/>
                </a:ext>
              </a:extLst>
            </p:cNvPr>
            <p:cNvSpPr txBox="1"/>
            <p:nvPr/>
          </p:nvSpPr>
          <p:spPr bwMode="auto">
            <a:xfrm>
              <a:off x="7431292" y="3545079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0;JMP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175EBD9-3A40-5844-B3E9-E4DDE68DDB9A}"/>
                </a:ext>
              </a:extLst>
            </p:cNvPr>
            <p:cNvSpPr txBox="1"/>
            <p:nvPr/>
          </p:nvSpPr>
          <p:spPr bwMode="auto">
            <a:xfrm>
              <a:off x="6945395" y="360540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7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FE5AA30-151A-7B45-82AF-A186ED449B37}"/>
                </a:ext>
              </a:extLst>
            </p:cNvPr>
            <p:cNvSpPr txBox="1"/>
            <p:nvPr/>
          </p:nvSpPr>
          <p:spPr bwMode="auto">
            <a:xfrm>
              <a:off x="7425210" y="3841842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985F351-BDBD-0741-BD4C-56E946905D24}"/>
                </a:ext>
              </a:extLst>
            </p:cNvPr>
            <p:cNvSpPr txBox="1"/>
            <p:nvPr/>
          </p:nvSpPr>
          <p:spPr bwMode="auto">
            <a:xfrm>
              <a:off x="6939313" y="39021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8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C1360D5-A7B0-754A-8BB4-0015AEC2454B}"/>
                </a:ext>
              </a:extLst>
            </p:cNvPr>
            <p:cNvSpPr txBox="1"/>
            <p:nvPr/>
          </p:nvSpPr>
          <p:spPr bwMode="auto">
            <a:xfrm>
              <a:off x="7425210" y="4156903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M=1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84F9AF-861B-3E42-BF33-079CEF8CE389}"/>
                </a:ext>
              </a:extLst>
            </p:cNvPr>
            <p:cNvSpPr txBox="1"/>
            <p:nvPr/>
          </p:nvSpPr>
          <p:spPr bwMode="auto">
            <a:xfrm>
              <a:off x="6939313" y="42172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9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465D5DD-35B9-544A-A383-6AB76A3965D3}"/>
                </a:ext>
              </a:extLst>
            </p:cNvPr>
            <p:cNvSpPr txBox="1"/>
            <p:nvPr/>
          </p:nvSpPr>
          <p:spPr bwMode="auto">
            <a:xfrm>
              <a:off x="6939313" y="45287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908247E-FD78-AA4C-A0B6-2B55D01D45B0}"/>
                </a:ext>
              </a:extLst>
            </p:cNvPr>
            <p:cNvSpPr txBox="1"/>
            <p:nvPr/>
          </p:nvSpPr>
          <p:spPr bwMode="auto">
            <a:xfrm>
              <a:off x="6939313" y="484380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97CAFE-AEAA-BA4B-A3A5-C8A6A1617D03}"/>
                </a:ext>
              </a:extLst>
            </p:cNvPr>
            <p:cNvSpPr txBox="1"/>
            <p:nvPr/>
          </p:nvSpPr>
          <p:spPr bwMode="auto">
            <a:xfrm>
              <a:off x="6942354" y="51553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16CA978-8286-D844-8217-21C0E9449023}"/>
                </a:ext>
              </a:extLst>
            </p:cNvPr>
            <p:cNvSpPr txBox="1"/>
            <p:nvPr/>
          </p:nvSpPr>
          <p:spPr bwMode="auto">
            <a:xfrm>
              <a:off x="6942354" y="547037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13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C1227B5-2298-7143-B4D2-773351749633}"/>
                </a:ext>
              </a:extLst>
            </p:cNvPr>
            <p:cNvSpPr txBox="1"/>
            <p:nvPr/>
          </p:nvSpPr>
          <p:spPr bwMode="auto">
            <a:xfrm>
              <a:off x="6942354" y="578188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14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C87D85B-B266-C149-86BA-568891F26557}"/>
                </a:ext>
              </a:extLst>
            </p:cNvPr>
            <p:cNvSpPr txBox="1"/>
            <p:nvPr/>
          </p:nvSpPr>
          <p:spPr bwMode="auto">
            <a:xfrm>
              <a:off x="6942354" y="609694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B2BB9AA-BC76-8A45-B9EC-72A9E72518EB}"/>
                </a:ext>
              </a:extLst>
            </p:cNvPr>
            <p:cNvSpPr txBox="1"/>
            <p:nvPr/>
          </p:nvSpPr>
          <p:spPr bwMode="auto">
            <a:xfrm>
              <a:off x="7428250" y="5094986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E6921F0-F8C6-6E47-AFA6-E2FBF957D811}"/>
                </a:ext>
              </a:extLst>
            </p:cNvPr>
            <p:cNvSpPr txBox="1"/>
            <p:nvPr/>
          </p:nvSpPr>
          <p:spPr bwMode="auto">
            <a:xfrm>
              <a:off x="7428250" y="5410047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8FE76EE-059F-5D48-8E73-BA463045B98A}"/>
                </a:ext>
              </a:extLst>
            </p:cNvPr>
            <p:cNvSpPr txBox="1"/>
            <p:nvPr/>
          </p:nvSpPr>
          <p:spPr bwMode="auto">
            <a:xfrm>
              <a:off x="7428250" y="6036619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ACA1B50D-5952-0948-B0F9-FFA7B31037EA}"/>
                </a:ext>
              </a:extLst>
            </p:cNvPr>
            <p:cNvSpPr/>
            <p:nvPr/>
          </p:nvSpPr>
          <p:spPr>
            <a:xfrm>
              <a:off x="5129638" y="2755340"/>
              <a:ext cx="1932723" cy="11680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 / loader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5C2F025-3EAF-E543-8022-6B8C09123076}"/>
                </a:ext>
              </a:extLst>
            </p:cNvPr>
            <p:cNvSpPr txBox="1"/>
            <p:nvPr/>
          </p:nvSpPr>
          <p:spPr>
            <a:xfrm>
              <a:off x="5558165" y="4066437"/>
              <a:ext cx="15656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(Note how the assembler mapped all the symbols on physical addresses)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8303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Box 9">
            <a:extLst>
              <a:ext uri="{FF2B5EF4-FFF2-40B4-BE49-F238E27FC236}">
                <a16:creationId xmlns:a16="http://schemas.microsoft.com/office/drawing/2014/main" id="{7C7034D7-1F01-834A-B3FF-A00FEDEA6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941" y="1316492"/>
            <a:ext cx="1932724" cy="4035286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then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else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POS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@POS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D;JGE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(POS)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M=1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out: Security breach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3E81052-0734-3543-98B7-249AE9856124}"/>
              </a:ext>
            </a:extLst>
          </p:cNvPr>
          <p:cNvGrpSpPr/>
          <p:nvPr/>
        </p:nvGrpSpPr>
        <p:grpSpPr>
          <a:xfrm>
            <a:off x="727926" y="1018340"/>
            <a:ext cx="3941220" cy="2331688"/>
            <a:chOff x="727926" y="1018340"/>
            <a:chExt cx="3941220" cy="233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9">
                  <a:extLst>
                    <a:ext uri="{FF2B5EF4-FFF2-40B4-BE49-F238E27FC236}">
                      <a16:creationId xmlns:a16="http://schemas.microsoft.com/office/drawing/2014/main" id="{A4CF9AE5-49D0-8949-8400-4BA938FC90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if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&gt;=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then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else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–1</a:t>
                  </a:r>
                  <a:endPara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r>
                    <a:rPr lang="he-IL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if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goto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–1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goto END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POS: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 = 1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END:</a:t>
                  </a:r>
                </a:p>
              </p:txBody>
            </p:sp>
          </mc:Choice>
          <mc:Fallback xmlns="">
            <p:sp>
              <p:nvSpPr>
                <p:cNvPr id="47" name="Text Box 9">
                  <a:extLst>
                    <a:ext uri="{FF2B5EF4-FFF2-40B4-BE49-F238E27FC236}">
                      <a16:creationId xmlns:a16="http://schemas.microsoft.com/office/drawing/2014/main" id="{A4CF9AE5-49D0-8949-8400-4BA938FC9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BC3E2C1-0BE6-754F-A45A-7DAA2BF77544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B64BC82-C4A6-A543-BC23-0CAFA0FBCD64}"/>
                </a:ext>
              </a:extLst>
            </p:cNvPr>
            <p:cNvSpPr txBox="1"/>
            <p:nvPr/>
          </p:nvSpPr>
          <p:spPr>
            <a:xfrm>
              <a:off x="727926" y="1018340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5F4D752-8220-2849-B992-989DE7EF085F}"/>
              </a:ext>
            </a:extLst>
          </p:cNvPr>
          <p:cNvGrpSpPr/>
          <p:nvPr/>
        </p:nvGrpSpPr>
        <p:grpSpPr>
          <a:xfrm>
            <a:off x="5129638" y="1029631"/>
            <a:ext cx="3533604" cy="5324109"/>
            <a:chOff x="5129638" y="1029631"/>
            <a:chExt cx="3533604" cy="5324109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5946E4C-A1F1-B540-9C28-2772E6D02298}"/>
                </a:ext>
              </a:extLst>
            </p:cNvPr>
            <p:cNvSpPr txBox="1"/>
            <p:nvPr/>
          </p:nvSpPr>
          <p:spPr bwMode="auto">
            <a:xfrm>
              <a:off x="7425209" y="4468414"/>
              <a:ext cx="1238033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481A3B8-9DD6-0440-BB63-9D53F0B6446E}"/>
                </a:ext>
              </a:extLst>
            </p:cNvPr>
            <p:cNvSpPr txBox="1"/>
            <p:nvPr/>
          </p:nvSpPr>
          <p:spPr bwMode="auto">
            <a:xfrm>
              <a:off x="7425209" y="4783475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2F70D0C-EA9E-1149-A86C-98A82FD1CA44}"/>
                </a:ext>
              </a:extLst>
            </p:cNvPr>
            <p:cNvSpPr txBox="1"/>
            <p:nvPr/>
          </p:nvSpPr>
          <p:spPr bwMode="auto">
            <a:xfrm>
              <a:off x="7428250" y="5721558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63CC5C9-6334-644A-BE91-FCE8CBA24048}"/>
                </a:ext>
              </a:extLst>
            </p:cNvPr>
            <p:cNvSpPr txBox="1"/>
            <p:nvPr/>
          </p:nvSpPr>
          <p:spPr bwMode="auto">
            <a:xfrm>
              <a:off x="7428251" y="1350302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D9864BD-1D51-464F-9D4D-79583DA0D40E}"/>
                </a:ext>
              </a:extLst>
            </p:cNvPr>
            <p:cNvSpPr txBox="1"/>
            <p:nvPr/>
          </p:nvSpPr>
          <p:spPr bwMode="auto">
            <a:xfrm>
              <a:off x="6942354" y="141063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54A5FF1-5B82-F84C-8FC9-AE4926865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3830" y="1029631"/>
              <a:ext cx="94153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Memory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AA9725D-62BF-CD4B-89FB-14DDD84ADA5D}"/>
                </a:ext>
              </a:extLst>
            </p:cNvPr>
            <p:cNvSpPr txBox="1"/>
            <p:nvPr/>
          </p:nvSpPr>
          <p:spPr bwMode="auto">
            <a:xfrm>
              <a:off x="7428251" y="1665363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D=M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982A8FF-8CA2-E946-BEA0-9FAABEA521C4}"/>
                </a:ext>
              </a:extLst>
            </p:cNvPr>
            <p:cNvSpPr txBox="1"/>
            <p:nvPr/>
          </p:nvSpPr>
          <p:spPr bwMode="auto">
            <a:xfrm>
              <a:off x="6942354" y="172569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3E9C003-C3A1-744E-814B-5AE1FB2B522A}"/>
                </a:ext>
              </a:extLst>
            </p:cNvPr>
            <p:cNvSpPr txBox="1"/>
            <p:nvPr/>
          </p:nvSpPr>
          <p:spPr bwMode="auto">
            <a:xfrm>
              <a:off x="7428251" y="1976874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@8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D523979-0392-7148-B8E8-10E31A65C150}"/>
                </a:ext>
              </a:extLst>
            </p:cNvPr>
            <p:cNvSpPr txBox="1"/>
            <p:nvPr/>
          </p:nvSpPr>
          <p:spPr bwMode="auto">
            <a:xfrm>
              <a:off x="6942354" y="203720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E8B8BFA-0E4A-EC42-A6CA-99CDA442C6E8}"/>
                </a:ext>
              </a:extLst>
            </p:cNvPr>
            <p:cNvSpPr txBox="1"/>
            <p:nvPr/>
          </p:nvSpPr>
          <p:spPr bwMode="auto">
            <a:xfrm>
              <a:off x="7428251" y="2291935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D;JGE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F98CD76-1E60-7B41-910E-2BA574540077}"/>
                </a:ext>
              </a:extLst>
            </p:cNvPr>
            <p:cNvSpPr txBox="1"/>
            <p:nvPr/>
          </p:nvSpPr>
          <p:spPr bwMode="auto">
            <a:xfrm>
              <a:off x="6942354" y="23522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3CD89FA-3C1E-B74C-B91D-2460DB553699}"/>
                </a:ext>
              </a:extLst>
            </p:cNvPr>
            <p:cNvSpPr txBox="1"/>
            <p:nvPr/>
          </p:nvSpPr>
          <p:spPr bwMode="auto">
            <a:xfrm>
              <a:off x="7431292" y="2603446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56CB86A-8E3C-1A46-A1B6-009013847626}"/>
                </a:ext>
              </a:extLst>
            </p:cNvPr>
            <p:cNvSpPr txBox="1"/>
            <p:nvPr/>
          </p:nvSpPr>
          <p:spPr bwMode="auto">
            <a:xfrm>
              <a:off x="6945395" y="266377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4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A78D115-1ED0-744C-8649-C92412BFE204}"/>
                </a:ext>
              </a:extLst>
            </p:cNvPr>
            <p:cNvSpPr txBox="1"/>
            <p:nvPr/>
          </p:nvSpPr>
          <p:spPr bwMode="auto">
            <a:xfrm>
              <a:off x="7431292" y="2918507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M=–1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7B1957A-AB33-104A-ABC5-00A76EC27CC2}"/>
                </a:ext>
              </a:extLst>
            </p:cNvPr>
            <p:cNvSpPr txBox="1"/>
            <p:nvPr/>
          </p:nvSpPr>
          <p:spPr bwMode="auto">
            <a:xfrm>
              <a:off x="6945395" y="29788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B736B5F-2678-BA42-B364-6F52DCDB8207}"/>
                </a:ext>
              </a:extLst>
            </p:cNvPr>
            <p:cNvSpPr txBox="1"/>
            <p:nvPr/>
          </p:nvSpPr>
          <p:spPr bwMode="auto">
            <a:xfrm>
              <a:off x="7431292" y="3230018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7F0D564-B6F1-DE49-8D9A-635A24385A95}"/>
                </a:ext>
              </a:extLst>
            </p:cNvPr>
            <p:cNvSpPr txBox="1"/>
            <p:nvPr/>
          </p:nvSpPr>
          <p:spPr bwMode="auto">
            <a:xfrm>
              <a:off x="6945395" y="329034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EC3A35-41E8-B845-999B-D83F3BC3B5CC}"/>
                </a:ext>
              </a:extLst>
            </p:cNvPr>
            <p:cNvSpPr txBox="1"/>
            <p:nvPr/>
          </p:nvSpPr>
          <p:spPr bwMode="auto">
            <a:xfrm>
              <a:off x="7431292" y="3545079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0;JMP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175EBD9-3A40-5844-B3E9-E4DDE68DDB9A}"/>
                </a:ext>
              </a:extLst>
            </p:cNvPr>
            <p:cNvSpPr txBox="1"/>
            <p:nvPr/>
          </p:nvSpPr>
          <p:spPr bwMode="auto">
            <a:xfrm>
              <a:off x="6945395" y="360540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7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FE5AA30-151A-7B45-82AF-A186ED449B37}"/>
                </a:ext>
              </a:extLst>
            </p:cNvPr>
            <p:cNvSpPr txBox="1"/>
            <p:nvPr/>
          </p:nvSpPr>
          <p:spPr bwMode="auto">
            <a:xfrm>
              <a:off x="7425210" y="3841842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985F351-BDBD-0741-BD4C-56E946905D24}"/>
                </a:ext>
              </a:extLst>
            </p:cNvPr>
            <p:cNvSpPr txBox="1"/>
            <p:nvPr/>
          </p:nvSpPr>
          <p:spPr bwMode="auto">
            <a:xfrm>
              <a:off x="6939313" y="39021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8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C1360D5-A7B0-754A-8BB4-0015AEC2454B}"/>
                </a:ext>
              </a:extLst>
            </p:cNvPr>
            <p:cNvSpPr txBox="1"/>
            <p:nvPr/>
          </p:nvSpPr>
          <p:spPr bwMode="auto">
            <a:xfrm>
              <a:off x="7425210" y="4156903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M=1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84F9AF-861B-3E42-BF33-079CEF8CE389}"/>
                </a:ext>
              </a:extLst>
            </p:cNvPr>
            <p:cNvSpPr txBox="1"/>
            <p:nvPr/>
          </p:nvSpPr>
          <p:spPr bwMode="auto">
            <a:xfrm>
              <a:off x="6939313" y="42172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9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465D5DD-35B9-544A-A383-6AB76A3965D3}"/>
                </a:ext>
              </a:extLst>
            </p:cNvPr>
            <p:cNvSpPr txBox="1"/>
            <p:nvPr/>
          </p:nvSpPr>
          <p:spPr bwMode="auto">
            <a:xfrm>
              <a:off x="6939313" y="45287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908247E-FD78-AA4C-A0B6-2B55D01D45B0}"/>
                </a:ext>
              </a:extLst>
            </p:cNvPr>
            <p:cNvSpPr txBox="1"/>
            <p:nvPr/>
          </p:nvSpPr>
          <p:spPr bwMode="auto">
            <a:xfrm>
              <a:off x="6939313" y="484380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97CAFE-AEAA-BA4B-A3A5-C8A6A1617D03}"/>
                </a:ext>
              </a:extLst>
            </p:cNvPr>
            <p:cNvSpPr txBox="1"/>
            <p:nvPr/>
          </p:nvSpPr>
          <p:spPr bwMode="auto">
            <a:xfrm>
              <a:off x="6942354" y="51553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16CA978-8286-D844-8217-21C0E9449023}"/>
                </a:ext>
              </a:extLst>
            </p:cNvPr>
            <p:cNvSpPr txBox="1"/>
            <p:nvPr/>
          </p:nvSpPr>
          <p:spPr bwMode="auto">
            <a:xfrm>
              <a:off x="6942354" y="547037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13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C1227B5-2298-7143-B4D2-773351749633}"/>
                </a:ext>
              </a:extLst>
            </p:cNvPr>
            <p:cNvSpPr txBox="1"/>
            <p:nvPr/>
          </p:nvSpPr>
          <p:spPr bwMode="auto">
            <a:xfrm>
              <a:off x="6942354" y="578188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14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C87D85B-B266-C149-86BA-568891F26557}"/>
                </a:ext>
              </a:extLst>
            </p:cNvPr>
            <p:cNvSpPr txBox="1"/>
            <p:nvPr/>
          </p:nvSpPr>
          <p:spPr bwMode="auto">
            <a:xfrm>
              <a:off x="6942354" y="609694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B2BB9AA-BC76-8A45-B9EC-72A9E72518EB}"/>
                </a:ext>
              </a:extLst>
            </p:cNvPr>
            <p:cNvSpPr txBox="1"/>
            <p:nvPr/>
          </p:nvSpPr>
          <p:spPr bwMode="auto">
            <a:xfrm>
              <a:off x="7428250" y="5094986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E6921F0-F8C6-6E47-AFA6-E2FBF957D811}"/>
                </a:ext>
              </a:extLst>
            </p:cNvPr>
            <p:cNvSpPr txBox="1"/>
            <p:nvPr/>
          </p:nvSpPr>
          <p:spPr bwMode="auto">
            <a:xfrm>
              <a:off x="7428250" y="5410047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8FE76EE-059F-5D48-8E73-BA463045B98A}"/>
                </a:ext>
              </a:extLst>
            </p:cNvPr>
            <p:cNvSpPr txBox="1"/>
            <p:nvPr/>
          </p:nvSpPr>
          <p:spPr bwMode="auto">
            <a:xfrm>
              <a:off x="7428250" y="6036619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ACA1B50D-5952-0948-B0F9-FFA7B31037EA}"/>
                </a:ext>
              </a:extLst>
            </p:cNvPr>
            <p:cNvSpPr/>
            <p:nvPr/>
          </p:nvSpPr>
          <p:spPr>
            <a:xfrm>
              <a:off x="5129638" y="2755340"/>
              <a:ext cx="1932723" cy="11680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 / loader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406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Box 9">
            <a:extLst>
              <a:ext uri="{FF2B5EF4-FFF2-40B4-BE49-F238E27FC236}">
                <a16:creationId xmlns:a16="http://schemas.microsoft.com/office/drawing/2014/main" id="{63BA038C-9649-C44A-8F8B-5B8C94C4B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941" y="1316492"/>
            <a:ext cx="1932724" cy="4035286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then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else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POS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@POS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D;JGE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(POS)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M=1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out: Security breach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3E81052-0734-3543-98B7-249AE9856124}"/>
              </a:ext>
            </a:extLst>
          </p:cNvPr>
          <p:cNvGrpSpPr/>
          <p:nvPr/>
        </p:nvGrpSpPr>
        <p:grpSpPr>
          <a:xfrm>
            <a:off x="727926" y="1018340"/>
            <a:ext cx="3941220" cy="2331688"/>
            <a:chOff x="727926" y="1018340"/>
            <a:chExt cx="3941220" cy="233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9">
                  <a:extLst>
                    <a:ext uri="{FF2B5EF4-FFF2-40B4-BE49-F238E27FC236}">
                      <a16:creationId xmlns:a16="http://schemas.microsoft.com/office/drawing/2014/main" id="{A4CF9AE5-49D0-8949-8400-4BA938FC90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if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&gt;=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then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else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–1</a:t>
                  </a:r>
                  <a:endPara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r>
                    <a:rPr lang="he-IL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if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goto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–1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goto END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POS: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 = 1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END:</a:t>
                  </a:r>
                </a:p>
              </p:txBody>
            </p:sp>
          </mc:Choice>
          <mc:Fallback xmlns="">
            <p:sp>
              <p:nvSpPr>
                <p:cNvPr id="47" name="Text Box 9">
                  <a:extLst>
                    <a:ext uri="{FF2B5EF4-FFF2-40B4-BE49-F238E27FC236}">
                      <a16:creationId xmlns:a16="http://schemas.microsoft.com/office/drawing/2014/main" id="{A4CF9AE5-49D0-8949-8400-4BA938FC9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BC3E2C1-0BE6-754F-A45A-7DAA2BF77544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B64BC82-C4A6-A543-BC23-0CAFA0FBCD64}"/>
                </a:ext>
              </a:extLst>
            </p:cNvPr>
            <p:cNvSpPr txBox="1"/>
            <p:nvPr/>
          </p:nvSpPr>
          <p:spPr>
            <a:xfrm>
              <a:off x="727926" y="1018340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5F4D752-8220-2849-B992-989DE7EF085F}"/>
              </a:ext>
            </a:extLst>
          </p:cNvPr>
          <p:cNvGrpSpPr/>
          <p:nvPr/>
        </p:nvGrpSpPr>
        <p:grpSpPr>
          <a:xfrm>
            <a:off x="5129638" y="1029631"/>
            <a:ext cx="3533604" cy="5324109"/>
            <a:chOff x="5129638" y="1029631"/>
            <a:chExt cx="3533604" cy="5324109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5946E4C-A1F1-B540-9C28-2772E6D02298}"/>
                </a:ext>
              </a:extLst>
            </p:cNvPr>
            <p:cNvSpPr txBox="1"/>
            <p:nvPr/>
          </p:nvSpPr>
          <p:spPr bwMode="auto">
            <a:xfrm>
              <a:off x="7425209" y="4468414"/>
              <a:ext cx="1238033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0111111000111110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481A3B8-9DD6-0440-BB63-9D53F0B6446E}"/>
                </a:ext>
              </a:extLst>
            </p:cNvPr>
            <p:cNvSpPr txBox="1"/>
            <p:nvPr/>
          </p:nvSpPr>
          <p:spPr bwMode="auto">
            <a:xfrm>
              <a:off x="7425209" y="4783475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1010101001011110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2F70D0C-EA9E-1149-A86C-98A82FD1CA44}"/>
                </a:ext>
              </a:extLst>
            </p:cNvPr>
            <p:cNvSpPr txBox="1"/>
            <p:nvPr/>
          </p:nvSpPr>
          <p:spPr bwMode="auto">
            <a:xfrm>
              <a:off x="7428250" y="5721558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0101011100110111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63CC5C9-6334-644A-BE91-FCE8CBA24048}"/>
                </a:ext>
              </a:extLst>
            </p:cNvPr>
            <p:cNvSpPr txBox="1"/>
            <p:nvPr/>
          </p:nvSpPr>
          <p:spPr bwMode="auto">
            <a:xfrm>
              <a:off x="7428251" y="1350302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D9864BD-1D51-464F-9D4D-79583DA0D40E}"/>
                </a:ext>
              </a:extLst>
            </p:cNvPr>
            <p:cNvSpPr txBox="1"/>
            <p:nvPr/>
          </p:nvSpPr>
          <p:spPr bwMode="auto">
            <a:xfrm>
              <a:off x="6942354" y="141063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54A5FF1-5B82-F84C-8FC9-AE4926865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3830" y="1029631"/>
              <a:ext cx="94153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Memory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AA9725D-62BF-CD4B-89FB-14DDD84ADA5D}"/>
                </a:ext>
              </a:extLst>
            </p:cNvPr>
            <p:cNvSpPr txBox="1"/>
            <p:nvPr/>
          </p:nvSpPr>
          <p:spPr bwMode="auto">
            <a:xfrm>
              <a:off x="7428251" y="1665363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D=M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982A8FF-8CA2-E946-BEA0-9FAABEA521C4}"/>
                </a:ext>
              </a:extLst>
            </p:cNvPr>
            <p:cNvSpPr txBox="1"/>
            <p:nvPr/>
          </p:nvSpPr>
          <p:spPr bwMode="auto">
            <a:xfrm>
              <a:off x="6942354" y="172569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3E9C003-C3A1-744E-814B-5AE1FB2B522A}"/>
                </a:ext>
              </a:extLst>
            </p:cNvPr>
            <p:cNvSpPr txBox="1"/>
            <p:nvPr/>
          </p:nvSpPr>
          <p:spPr bwMode="auto">
            <a:xfrm>
              <a:off x="7428251" y="1976874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@8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D523979-0392-7148-B8E8-10E31A65C150}"/>
                </a:ext>
              </a:extLst>
            </p:cNvPr>
            <p:cNvSpPr txBox="1"/>
            <p:nvPr/>
          </p:nvSpPr>
          <p:spPr bwMode="auto">
            <a:xfrm>
              <a:off x="6942354" y="203720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E8B8BFA-0E4A-EC42-A6CA-99CDA442C6E8}"/>
                </a:ext>
              </a:extLst>
            </p:cNvPr>
            <p:cNvSpPr txBox="1"/>
            <p:nvPr/>
          </p:nvSpPr>
          <p:spPr bwMode="auto">
            <a:xfrm>
              <a:off x="7428251" y="2291935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D;JGE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F98CD76-1E60-7B41-910E-2BA574540077}"/>
                </a:ext>
              </a:extLst>
            </p:cNvPr>
            <p:cNvSpPr txBox="1"/>
            <p:nvPr/>
          </p:nvSpPr>
          <p:spPr bwMode="auto">
            <a:xfrm>
              <a:off x="6942354" y="23522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3CD89FA-3C1E-B74C-B91D-2460DB553699}"/>
                </a:ext>
              </a:extLst>
            </p:cNvPr>
            <p:cNvSpPr txBox="1"/>
            <p:nvPr/>
          </p:nvSpPr>
          <p:spPr bwMode="auto">
            <a:xfrm>
              <a:off x="7431292" y="2603446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56CB86A-8E3C-1A46-A1B6-009013847626}"/>
                </a:ext>
              </a:extLst>
            </p:cNvPr>
            <p:cNvSpPr txBox="1"/>
            <p:nvPr/>
          </p:nvSpPr>
          <p:spPr bwMode="auto">
            <a:xfrm>
              <a:off x="6945395" y="266377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4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A78D115-1ED0-744C-8649-C92412BFE204}"/>
                </a:ext>
              </a:extLst>
            </p:cNvPr>
            <p:cNvSpPr txBox="1"/>
            <p:nvPr/>
          </p:nvSpPr>
          <p:spPr bwMode="auto">
            <a:xfrm>
              <a:off x="7431292" y="2918507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M=–1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7B1957A-AB33-104A-ABC5-00A76EC27CC2}"/>
                </a:ext>
              </a:extLst>
            </p:cNvPr>
            <p:cNvSpPr txBox="1"/>
            <p:nvPr/>
          </p:nvSpPr>
          <p:spPr bwMode="auto">
            <a:xfrm>
              <a:off x="6945395" y="29788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B736B5F-2678-BA42-B364-6F52DCDB8207}"/>
                </a:ext>
              </a:extLst>
            </p:cNvPr>
            <p:cNvSpPr txBox="1"/>
            <p:nvPr/>
          </p:nvSpPr>
          <p:spPr bwMode="auto">
            <a:xfrm>
              <a:off x="7431292" y="3230018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7F0D564-B6F1-DE49-8D9A-635A24385A95}"/>
                </a:ext>
              </a:extLst>
            </p:cNvPr>
            <p:cNvSpPr txBox="1"/>
            <p:nvPr/>
          </p:nvSpPr>
          <p:spPr bwMode="auto">
            <a:xfrm>
              <a:off x="6945395" y="329034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EC3A35-41E8-B845-999B-D83F3BC3B5CC}"/>
                </a:ext>
              </a:extLst>
            </p:cNvPr>
            <p:cNvSpPr txBox="1"/>
            <p:nvPr/>
          </p:nvSpPr>
          <p:spPr bwMode="auto">
            <a:xfrm>
              <a:off x="7431292" y="3545079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0;JMP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175EBD9-3A40-5844-B3E9-E4DDE68DDB9A}"/>
                </a:ext>
              </a:extLst>
            </p:cNvPr>
            <p:cNvSpPr txBox="1"/>
            <p:nvPr/>
          </p:nvSpPr>
          <p:spPr bwMode="auto">
            <a:xfrm>
              <a:off x="6945395" y="360540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7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FE5AA30-151A-7B45-82AF-A186ED449B37}"/>
                </a:ext>
              </a:extLst>
            </p:cNvPr>
            <p:cNvSpPr txBox="1"/>
            <p:nvPr/>
          </p:nvSpPr>
          <p:spPr bwMode="auto">
            <a:xfrm>
              <a:off x="7425210" y="3841842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985F351-BDBD-0741-BD4C-56E946905D24}"/>
                </a:ext>
              </a:extLst>
            </p:cNvPr>
            <p:cNvSpPr txBox="1"/>
            <p:nvPr/>
          </p:nvSpPr>
          <p:spPr bwMode="auto">
            <a:xfrm>
              <a:off x="6939313" y="39021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8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C1360D5-A7B0-754A-8BB4-0015AEC2454B}"/>
                </a:ext>
              </a:extLst>
            </p:cNvPr>
            <p:cNvSpPr txBox="1"/>
            <p:nvPr/>
          </p:nvSpPr>
          <p:spPr bwMode="auto">
            <a:xfrm>
              <a:off x="7425210" y="4156903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M=1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D84F9AF-861B-3E42-BF33-079CEF8CE389}"/>
                </a:ext>
              </a:extLst>
            </p:cNvPr>
            <p:cNvSpPr txBox="1"/>
            <p:nvPr/>
          </p:nvSpPr>
          <p:spPr bwMode="auto">
            <a:xfrm>
              <a:off x="6939313" y="42172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9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465D5DD-35B9-544A-A383-6AB76A3965D3}"/>
                </a:ext>
              </a:extLst>
            </p:cNvPr>
            <p:cNvSpPr txBox="1"/>
            <p:nvPr/>
          </p:nvSpPr>
          <p:spPr bwMode="auto">
            <a:xfrm>
              <a:off x="6939313" y="45287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908247E-FD78-AA4C-A0B6-2B55D01D45B0}"/>
                </a:ext>
              </a:extLst>
            </p:cNvPr>
            <p:cNvSpPr txBox="1"/>
            <p:nvPr/>
          </p:nvSpPr>
          <p:spPr bwMode="auto">
            <a:xfrm>
              <a:off x="6939313" y="484380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97CAFE-AEAA-BA4B-A3A5-C8A6A1617D03}"/>
                </a:ext>
              </a:extLst>
            </p:cNvPr>
            <p:cNvSpPr txBox="1"/>
            <p:nvPr/>
          </p:nvSpPr>
          <p:spPr bwMode="auto">
            <a:xfrm>
              <a:off x="6942354" y="51553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16CA978-8286-D844-8217-21C0E9449023}"/>
                </a:ext>
              </a:extLst>
            </p:cNvPr>
            <p:cNvSpPr txBox="1"/>
            <p:nvPr/>
          </p:nvSpPr>
          <p:spPr bwMode="auto">
            <a:xfrm>
              <a:off x="6942354" y="547037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13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C1227B5-2298-7143-B4D2-773351749633}"/>
                </a:ext>
              </a:extLst>
            </p:cNvPr>
            <p:cNvSpPr txBox="1"/>
            <p:nvPr/>
          </p:nvSpPr>
          <p:spPr bwMode="auto">
            <a:xfrm>
              <a:off x="6942354" y="578188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14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C87D85B-B266-C149-86BA-568891F26557}"/>
                </a:ext>
              </a:extLst>
            </p:cNvPr>
            <p:cNvSpPr txBox="1"/>
            <p:nvPr/>
          </p:nvSpPr>
          <p:spPr bwMode="auto">
            <a:xfrm>
              <a:off x="6942354" y="609694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B2BB9AA-BC76-8A45-B9EC-72A9E72518EB}"/>
                </a:ext>
              </a:extLst>
            </p:cNvPr>
            <p:cNvSpPr txBox="1"/>
            <p:nvPr/>
          </p:nvSpPr>
          <p:spPr bwMode="auto">
            <a:xfrm>
              <a:off x="7428250" y="5094986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0100100110011011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E6921F0-F8C6-6E47-AFA6-E2FBF957D811}"/>
                </a:ext>
              </a:extLst>
            </p:cNvPr>
            <p:cNvSpPr txBox="1"/>
            <p:nvPr/>
          </p:nvSpPr>
          <p:spPr bwMode="auto">
            <a:xfrm>
              <a:off x="7428250" y="5410047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1110010011111111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8FE76EE-059F-5D48-8E73-BA463045B98A}"/>
                </a:ext>
              </a:extLst>
            </p:cNvPr>
            <p:cNvSpPr txBox="1"/>
            <p:nvPr/>
          </p:nvSpPr>
          <p:spPr bwMode="auto">
            <a:xfrm>
              <a:off x="7428250" y="6036619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ACA1B50D-5952-0948-B0F9-FFA7B31037EA}"/>
                </a:ext>
              </a:extLst>
            </p:cNvPr>
            <p:cNvSpPr/>
            <p:nvPr/>
          </p:nvSpPr>
          <p:spPr>
            <a:xfrm>
              <a:off x="5129638" y="2755340"/>
              <a:ext cx="1932723" cy="11680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 / loader</a:t>
              </a:r>
            </a:p>
          </p:txBody>
        </p:sp>
      </p:grp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0318E56E-2137-0A4B-B910-9206CE80D71C}"/>
              </a:ext>
            </a:extLst>
          </p:cNvPr>
          <p:cNvSpPr/>
          <p:nvPr/>
        </p:nvSpPr>
        <p:spPr>
          <a:xfrm>
            <a:off x="5348092" y="5568607"/>
            <a:ext cx="1495814" cy="643456"/>
          </a:xfrm>
          <a:prstGeom prst="wedgeRoundRectCallout">
            <a:avLst>
              <a:gd name="adj1" fmla="val 67849"/>
              <a:gd name="adj2" fmla="val -909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7200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The memory is never empty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7622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ACB7057-22B7-ED45-942F-B8D2F1980C21}"/>
              </a:ext>
            </a:extLst>
          </p:cNvPr>
          <p:cNvGrpSpPr/>
          <p:nvPr/>
        </p:nvGrpSpPr>
        <p:grpSpPr>
          <a:xfrm>
            <a:off x="6939313" y="1029631"/>
            <a:ext cx="1723929" cy="5324109"/>
            <a:chOff x="6939313" y="1029631"/>
            <a:chExt cx="1723929" cy="532410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42E8266-0EC8-6647-98A2-F539789040D6}"/>
                </a:ext>
              </a:extLst>
            </p:cNvPr>
            <p:cNvSpPr txBox="1"/>
            <p:nvPr/>
          </p:nvSpPr>
          <p:spPr bwMode="auto">
            <a:xfrm>
              <a:off x="7425209" y="4468414"/>
              <a:ext cx="1238033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solidFill>
                    <a:schemeClr val="bg2">
                      <a:lumMod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0111111000111110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605BCF-175F-9745-B564-F2A7FEF58F67}"/>
                </a:ext>
              </a:extLst>
            </p:cNvPr>
            <p:cNvSpPr txBox="1"/>
            <p:nvPr/>
          </p:nvSpPr>
          <p:spPr bwMode="auto">
            <a:xfrm>
              <a:off x="7425209" y="4783475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1010101001011110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8FC3786-65F5-3843-A799-D8A0173DDC3E}"/>
                </a:ext>
              </a:extLst>
            </p:cNvPr>
            <p:cNvSpPr txBox="1"/>
            <p:nvPr/>
          </p:nvSpPr>
          <p:spPr bwMode="auto">
            <a:xfrm>
              <a:off x="7428250" y="5721558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0101011100110111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06BFE07-5BD7-9F42-AC05-FABBE827FA6D}"/>
                </a:ext>
              </a:extLst>
            </p:cNvPr>
            <p:cNvSpPr txBox="1"/>
            <p:nvPr/>
          </p:nvSpPr>
          <p:spPr bwMode="auto">
            <a:xfrm>
              <a:off x="7428251" y="1350302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D200396-06E2-1142-BE38-A9EEB31485B9}"/>
                </a:ext>
              </a:extLst>
            </p:cNvPr>
            <p:cNvSpPr txBox="1"/>
            <p:nvPr/>
          </p:nvSpPr>
          <p:spPr bwMode="auto">
            <a:xfrm>
              <a:off x="6942354" y="141063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E52E3AE-636B-E84E-A638-ACE4E0C50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3830" y="1029631"/>
              <a:ext cx="94153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Memory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2FF340-3D59-3646-A941-00036C9E0691}"/>
                </a:ext>
              </a:extLst>
            </p:cNvPr>
            <p:cNvSpPr txBox="1"/>
            <p:nvPr/>
          </p:nvSpPr>
          <p:spPr bwMode="auto">
            <a:xfrm>
              <a:off x="7428251" y="1665363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D=M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ED44BDB-6078-0949-8C7D-FE335A69053F}"/>
                </a:ext>
              </a:extLst>
            </p:cNvPr>
            <p:cNvSpPr txBox="1"/>
            <p:nvPr/>
          </p:nvSpPr>
          <p:spPr bwMode="auto">
            <a:xfrm>
              <a:off x="6942354" y="172569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98F940F-0B67-F240-B8A2-59A21DAF4BA8}"/>
                </a:ext>
              </a:extLst>
            </p:cNvPr>
            <p:cNvSpPr txBox="1"/>
            <p:nvPr/>
          </p:nvSpPr>
          <p:spPr bwMode="auto">
            <a:xfrm>
              <a:off x="7428251" y="1976874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@8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6AD7217-2FB3-BE48-B6BF-E01F2FB23E97}"/>
                </a:ext>
              </a:extLst>
            </p:cNvPr>
            <p:cNvSpPr txBox="1"/>
            <p:nvPr/>
          </p:nvSpPr>
          <p:spPr bwMode="auto">
            <a:xfrm>
              <a:off x="6942354" y="203720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99D2CB0-AC06-3D49-A7FF-110C4B19A8CE}"/>
                </a:ext>
              </a:extLst>
            </p:cNvPr>
            <p:cNvSpPr txBox="1"/>
            <p:nvPr/>
          </p:nvSpPr>
          <p:spPr bwMode="auto">
            <a:xfrm>
              <a:off x="7428251" y="2291935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D;JGE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71982EF-574B-C441-BB0F-7540E3001D1A}"/>
                </a:ext>
              </a:extLst>
            </p:cNvPr>
            <p:cNvSpPr txBox="1"/>
            <p:nvPr/>
          </p:nvSpPr>
          <p:spPr bwMode="auto">
            <a:xfrm>
              <a:off x="6942354" y="23522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73AC9C2-D6EE-0747-BEF4-745785EC3099}"/>
                </a:ext>
              </a:extLst>
            </p:cNvPr>
            <p:cNvSpPr txBox="1"/>
            <p:nvPr/>
          </p:nvSpPr>
          <p:spPr bwMode="auto">
            <a:xfrm>
              <a:off x="7431292" y="2603446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5D39A3F-7B25-7D4D-B30F-BBA29B5E3CF9}"/>
                </a:ext>
              </a:extLst>
            </p:cNvPr>
            <p:cNvSpPr txBox="1"/>
            <p:nvPr/>
          </p:nvSpPr>
          <p:spPr bwMode="auto">
            <a:xfrm>
              <a:off x="6945395" y="266377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4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B84E012-B9A5-EA40-8B12-7B6F079865DB}"/>
                </a:ext>
              </a:extLst>
            </p:cNvPr>
            <p:cNvSpPr txBox="1"/>
            <p:nvPr/>
          </p:nvSpPr>
          <p:spPr bwMode="auto">
            <a:xfrm>
              <a:off x="7431292" y="2918507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M=–1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F269147-D6F2-2848-88E6-332BA4964D65}"/>
                </a:ext>
              </a:extLst>
            </p:cNvPr>
            <p:cNvSpPr txBox="1"/>
            <p:nvPr/>
          </p:nvSpPr>
          <p:spPr bwMode="auto">
            <a:xfrm>
              <a:off x="6945395" y="29788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1E44425-DEDD-C94C-88E1-64EC668F2BEE}"/>
                </a:ext>
              </a:extLst>
            </p:cNvPr>
            <p:cNvSpPr txBox="1"/>
            <p:nvPr/>
          </p:nvSpPr>
          <p:spPr bwMode="auto">
            <a:xfrm>
              <a:off x="7431292" y="3230018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A7D28BB-3D8F-DB43-A074-04D775A427F6}"/>
                </a:ext>
              </a:extLst>
            </p:cNvPr>
            <p:cNvSpPr txBox="1"/>
            <p:nvPr/>
          </p:nvSpPr>
          <p:spPr bwMode="auto">
            <a:xfrm>
              <a:off x="6945395" y="329034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1B38435-B153-064A-B096-CF5751F27C32}"/>
                </a:ext>
              </a:extLst>
            </p:cNvPr>
            <p:cNvSpPr txBox="1"/>
            <p:nvPr/>
          </p:nvSpPr>
          <p:spPr bwMode="auto">
            <a:xfrm>
              <a:off x="7431292" y="3545079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0;JMP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6453D0E-23C8-2141-856D-D7EAEAA67359}"/>
                </a:ext>
              </a:extLst>
            </p:cNvPr>
            <p:cNvSpPr txBox="1"/>
            <p:nvPr/>
          </p:nvSpPr>
          <p:spPr bwMode="auto">
            <a:xfrm>
              <a:off x="6945395" y="360540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7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44A7CA1-7F13-014B-A064-B841130AA6E3}"/>
                </a:ext>
              </a:extLst>
            </p:cNvPr>
            <p:cNvSpPr txBox="1"/>
            <p:nvPr/>
          </p:nvSpPr>
          <p:spPr bwMode="auto">
            <a:xfrm>
              <a:off x="7425210" y="3841842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FC5419-BA64-A742-AF95-CF4F324A23B7}"/>
                </a:ext>
              </a:extLst>
            </p:cNvPr>
            <p:cNvSpPr txBox="1"/>
            <p:nvPr/>
          </p:nvSpPr>
          <p:spPr bwMode="auto">
            <a:xfrm>
              <a:off x="6939313" y="39021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8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B17B8D0-99DC-F54E-9C94-3F4C9EE754F0}"/>
                </a:ext>
              </a:extLst>
            </p:cNvPr>
            <p:cNvSpPr txBox="1"/>
            <p:nvPr/>
          </p:nvSpPr>
          <p:spPr bwMode="auto">
            <a:xfrm>
              <a:off x="7425210" y="4156903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M=1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7A85E2B-8317-7542-897D-000AEA3A1360}"/>
                </a:ext>
              </a:extLst>
            </p:cNvPr>
            <p:cNvSpPr txBox="1"/>
            <p:nvPr/>
          </p:nvSpPr>
          <p:spPr bwMode="auto">
            <a:xfrm>
              <a:off x="6939313" y="42172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9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C8D9286-AFC9-2041-9CD3-363B9649FF1E}"/>
                </a:ext>
              </a:extLst>
            </p:cNvPr>
            <p:cNvSpPr txBox="1"/>
            <p:nvPr/>
          </p:nvSpPr>
          <p:spPr bwMode="auto">
            <a:xfrm>
              <a:off x="6939313" y="45287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2011545-A947-0F4A-AA30-691D065130F5}"/>
                </a:ext>
              </a:extLst>
            </p:cNvPr>
            <p:cNvSpPr txBox="1"/>
            <p:nvPr/>
          </p:nvSpPr>
          <p:spPr bwMode="auto">
            <a:xfrm>
              <a:off x="6939313" y="484380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5EF7B07-8386-204D-89C7-3A15696A8F92}"/>
                </a:ext>
              </a:extLst>
            </p:cNvPr>
            <p:cNvSpPr txBox="1"/>
            <p:nvPr/>
          </p:nvSpPr>
          <p:spPr bwMode="auto">
            <a:xfrm>
              <a:off x="6942354" y="51553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2BC2832-2F83-9148-AACE-CB5EDEA109B9}"/>
                </a:ext>
              </a:extLst>
            </p:cNvPr>
            <p:cNvSpPr txBox="1"/>
            <p:nvPr/>
          </p:nvSpPr>
          <p:spPr bwMode="auto">
            <a:xfrm>
              <a:off x="6942354" y="547037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13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1634B89-5043-184B-864B-C822DBDD67D5}"/>
                </a:ext>
              </a:extLst>
            </p:cNvPr>
            <p:cNvSpPr txBox="1"/>
            <p:nvPr/>
          </p:nvSpPr>
          <p:spPr bwMode="auto">
            <a:xfrm>
              <a:off x="6942354" y="578188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14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08B60AA-D108-A248-8FA3-C0DC1ABB5AD6}"/>
                </a:ext>
              </a:extLst>
            </p:cNvPr>
            <p:cNvSpPr txBox="1"/>
            <p:nvPr/>
          </p:nvSpPr>
          <p:spPr bwMode="auto">
            <a:xfrm>
              <a:off x="6942354" y="609694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AE61813-20B7-CA48-9086-C0AFED649E17}"/>
                </a:ext>
              </a:extLst>
            </p:cNvPr>
            <p:cNvSpPr txBox="1"/>
            <p:nvPr/>
          </p:nvSpPr>
          <p:spPr bwMode="auto">
            <a:xfrm>
              <a:off x="7428250" y="6036619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5AD2F3A-BDAA-E442-9878-EF6450A2749C}"/>
                </a:ext>
              </a:extLst>
            </p:cNvPr>
            <p:cNvSpPr txBox="1"/>
            <p:nvPr/>
          </p:nvSpPr>
          <p:spPr bwMode="auto">
            <a:xfrm>
              <a:off x="7428250" y="5094986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0100100110011011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AA6D4A1-8272-2443-ADC5-F6189F117EA1}"/>
                </a:ext>
              </a:extLst>
            </p:cNvPr>
            <p:cNvSpPr txBox="1"/>
            <p:nvPr/>
          </p:nvSpPr>
          <p:spPr bwMode="auto">
            <a:xfrm>
              <a:off x="7428250" y="5410047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1110010011111111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out: Security breach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4C8CCEA6-6B38-0A45-8138-B0F1BCEA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06" y="5449141"/>
            <a:ext cx="1030770" cy="80757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3E797C3-7543-EE48-8028-F66E26EAEE90}"/>
              </a:ext>
            </a:extLst>
          </p:cNvPr>
          <p:cNvSpPr txBox="1"/>
          <p:nvPr/>
        </p:nvSpPr>
        <p:spPr>
          <a:xfrm>
            <a:off x="5684201" y="3125719"/>
            <a:ext cx="123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execution:</a:t>
            </a:r>
          </a:p>
        </p:txBody>
      </p:sp>
      <p:sp>
        <p:nvSpPr>
          <p:cNvPr id="114" name="Right Arrow 113">
            <a:extLst>
              <a:ext uri="{FF2B5EF4-FFF2-40B4-BE49-F238E27FC236}">
                <a16:creationId xmlns:a16="http://schemas.microsoft.com/office/drawing/2014/main" id="{2BADC023-D8A2-074D-9E01-7D27128D5C86}"/>
              </a:ext>
            </a:extLst>
          </p:cNvPr>
          <p:cNvSpPr/>
          <p:nvPr/>
        </p:nvSpPr>
        <p:spPr>
          <a:xfrm>
            <a:off x="6907958" y="4529786"/>
            <a:ext cx="202808" cy="18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53CE75B0-8AAD-6A4C-A8D0-2A0623B7C5A9}"/>
              </a:ext>
            </a:extLst>
          </p:cNvPr>
          <p:cNvSpPr/>
          <p:nvPr/>
        </p:nvSpPr>
        <p:spPr>
          <a:xfrm>
            <a:off x="6907957" y="4843804"/>
            <a:ext cx="212079" cy="18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F684FC08-4894-4E4A-B395-EBE5CECDC90D}"/>
              </a:ext>
            </a:extLst>
          </p:cNvPr>
          <p:cNvSpPr/>
          <p:nvPr/>
        </p:nvSpPr>
        <p:spPr>
          <a:xfrm>
            <a:off x="6891912" y="5151734"/>
            <a:ext cx="218853" cy="166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D4D63970-0DED-9C40-B932-EA2FC8826DFE}"/>
              </a:ext>
            </a:extLst>
          </p:cNvPr>
          <p:cNvSpPr/>
          <p:nvPr/>
        </p:nvSpPr>
        <p:spPr>
          <a:xfrm>
            <a:off x="6928145" y="1415621"/>
            <a:ext cx="202808" cy="18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1AE3D532-ACE6-464B-97A6-A7EAE0E42324}"/>
              </a:ext>
            </a:extLst>
          </p:cNvPr>
          <p:cNvSpPr/>
          <p:nvPr/>
        </p:nvSpPr>
        <p:spPr>
          <a:xfrm>
            <a:off x="6928144" y="1729639"/>
            <a:ext cx="212079" cy="18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C9C87A97-9711-874D-AB17-1D10868A2DBA}"/>
              </a:ext>
            </a:extLst>
          </p:cNvPr>
          <p:cNvSpPr/>
          <p:nvPr/>
        </p:nvSpPr>
        <p:spPr>
          <a:xfrm>
            <a:off x="6912099" y="2037569"/>
            <a:ext cx="218853" cy="166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EF120DB2-CFD5-9E43-95AE-7556178E7319}"/>
              </a:ext>
            </a:extLst>
          </p:cNvPr>
          <p:cNvSpPr/>
          <p:nvPr/>
        </p:nvSpPr>
        <p:spPr>
          <a:xfrm>
            <a:off x="6940105" y="2369945"/>
            <a:ext cx="202808" cy="18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D8D6161E-1E36-384E-B0F3-E3B94AA8DFC4}"/>
              </a:ext>
            </a:extLst>
          </p:cNvPr>
          <p:cNvSpPr/>
          <p:nvPr/>
        </p:nvSpPr>
        <p:spPr>
          <a:xfrm>
            <a:off x="6940104" y="2683963"/>
            <a:ext cx="212079" cy="18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5D8F3246-3DA1-B54D-91AF-8C6D05D42727}"/>
              </a:ext>
            </a:extLst>
          </p:cNvPr>
          <p:cNvSpPr/>
          <p:nvPr/>
        </p:nvSpPr>
        <p:spPr>
          <a:xfrm>
            <a:off x="6924059" y="2991893"/>
            <a:ext cx="218853" cy="166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7643AAF-6A5D-CC4C-88D8-DA40F0467413}"/>
              </a:ext>
            </a:extLst>
          </p:cNvPr>
          <p:cNvSpPr/>
          <p:nvPr/>
        </p:nvSpPr>
        <p:spPr>
          <a:xfrm>
            <a:off x="6940943" y="3305468"/>
            <a:ext cx="202808" cy="18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8F8B106F-108B-634C-BC81-3E292D783222}"/>
              </a:ext>
            </a:extLst>
          </p:cNvPr>
          <p:cNvSpPr/>
          <p:nvPr/>
        </p:nvSpPr>
        <p:spPr>
          <a:xfrm>
            <a:off x="6940942" y="3619486"/>
            <a:ext cx="212079" cy="18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5F4C3B92-F162-B248-9561-8F8E43E10424}"/>
              </a:ext>
            </a:extLst>
          </p:cNvPr>
          <p:cNvSpPr/>
          <p:nvPr/>
        </p:nvSpPr>
        <p:spPr>
          <a:xfrm>
            <a:off x="6924897" y="3927416"/>
            <a:ext cx="218853" cy="166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37215F2A-0B32-2F47-AEB8-7FF82800D7C3}"/>
              </a:ext>
            </a:extLst>
          </p:cNvPr>
          <p:cNvSpPr/>
          <p:nvPr/>
        </p:nvSpPr>
        <p:spPr>
          <a:xfrm>
            <a:off x="6925128" y="4237690"/>
            <a:ext cx="218853" cy="166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48DBC28B-FDB9-5147-B048-355E02CA95E9}"/>
              </a:ext>
            </a:extLst>
          </p:cNvPr>
          <p:cNvSpPr/>
          <p:nvPr/>
        </p:nvSpPr>
        <p:spPr>
          <a:xfrm>
            <a:off x="6895523" y="5489843"/>
            <a:ext cx="218853" cy="166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ight Arrow 131">
            <a:extLst>
              <a:ext uri="{FF2B5EF4-FFF2-40B4-BE49-F238E27FC236}">
                <a16:creationId xmlns:a16="http://schemas.microsoft.com/office/drawing/2014/main" id="{EFD89A07-5078-BA43-9E21-F012F28BBE95}"/>
              </a:ext>
            </a:extLst>
          </p:cNvPr>
          <p:cNvSpPr/>
          <p:nvPr/>
        </p:nvSpPr>
        <p:spPr>
          <a:xfrm>
            <a:off x="6904854" y="5808075"/>
            <a:ext cx="218853" cy="166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B42897E-B1EE-9F4E-A331-F7BB5660EA4B}"/>
              </a:ext>
            </a:extLst>
          </p:cNvPr>
          <p:cNvGrpSpPr/>
          <p:nvPr/>
        </p:nvGrpSpPr>
        <p:grpSpPr>
          <a:xfrm>
            <a:off x="727926" y="1018340"/>
            <a:ext cx="3941220" cy="2331688"/>
            <a:chOff x="727926" y="1018340"/>
            <a:chExt cx="3941220" cy="233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 Box 9">
                  <a:extLst>
                    <a:ext uri="{FF2B5EF4-FFF2-40B4-BE49-F238E27FC236}">
                      <a16:creationId xmlns:a16="http://schemas.microsoft.com/office/drawing/2014/main" id="{1B5919F5-2298-1D46-A07A-767BEA7660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if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&gt;=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then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else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–1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r>
                    <a:rPr lang="he-IL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if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</m:oMath>
                  </a14:m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goto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</a:t>
                  </a:r>
                  <a:r>
                    <a:rPr lang="en-US" sz="7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7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–1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 goto END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POS: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 = 1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END:</a:t>
                  </a:r>
                </a:p>
              </p:txBody>
            </p:sp>
          </mc:Choice>
          <mc:Fallback xmlns="">
            <p:sp>
              <p:nvSpPr>
                <p:cNvPr id="66" name="Text Box 9">
                  <a:extLst>
                    <a:ext uri="{FF2B5EF4-FFF2-40B4-BE49-F238E27FC236}">
                      <a16:creationId xmlns:a16="http://schemas.microsoft.com/office/drawing/2014/main" id="{1B5919F5-2298-1D46-A07A-767BEA766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71E5692-4DAE-C743-A023-68491BBE19B1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1C56528-7910-1F43-A968-A06149E75ECE}"/>
                </a:ext>
              </a:extLst>
            </p:cNvPr>
            <p:cNvSpPr txBox="1"/>
            <p:nvPr/>
          </p:nvSpPr>
          <p:spPr>
            <a:xfrm>
              <a:off x="727926" y="1018340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  <p:sp>
        <p:nvSpPr>
          <p:cNvPr id="60" name="Text Box 9">
            <a:extLst>
              <a:ext uri="{FF2B5EF4-FFF2-40B4-BE49-F238E27FC236}">
                <a16:creationId xmlns:a16="http://schemas.microsoft.com/office/drawing/2014/main" id="{A30679D8-C877-5B49-9660-C4B323EE1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941" y="1316492"/>
            <a:ext cx="1932724" cy="40352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then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else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POS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@POS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D;JGE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M=–1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(POS)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1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M=1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56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116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out: Security breach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3E797C3-7543-EE48-8028-F66E26EAEE90}"/>
              </a:ext>
            </a:extLst>
          </p:cNvPr>
          <p:cNvSpPr txBox="1"/>
          <p:nvPr/>
        </p:nvSpPr>
        <p:spPr>
          <a:xfrm>
            <a:off x="5684201" y="3125719"/>
            <a:ext cx="123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execution: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42E8266-0EC8-6647-98A2-F539789040D6}"/>
              </a:ext>
            </a:extLst>
          </p:cNvPr>
          <p:cNvSpPr txBox="1"/>
          <p:nvPr/>
        </p:nvSpPr>
        <p:spPr bwMode="auto">
          <a:xfrm>
            <a:off x="7425209" y="4468414"/>
            <a:ext cx="1238033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0111111000111110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D605BCF-175F-9745-B564-F2A7FEF58F67}"/>
              </a:ext>
            </a:extLst>
          </p:cNvPr>
          <p:cNvSpPr txBox="1"/>
          <p:nvPr/>
        </p:nvSpPr>
        <p:spPr bwMode="auto">
          <a:xfrm>
            <a:off x="7425209" y="4783475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1010101001011110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8FC3786-65F5-3843-A799-D8A0173DDC3E}"/>
              </a:ext>
            </a:extLst>
          </p:cNvPr>
          <p:cNvSpPr txBox="1"/>
          <p:nvPr/>
        </p:nvSpPr>
        <p:spPr bwMode="auto">
          <a:xfrm>
            <a:off x="7428250" y="5721558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0101011100110111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6BFE07-5BD7-9F42-AC05-FABBE827FA6D}"/>
              </a:ext>
            </a:extLst>
          </p:cNvPr>
          <p:cNvSpPr txBox="1"/>
          <p:nvPr/>
        </p:nvSpPr>
        <p:spPr bwMode="auto">
          <a:xfrm>
            <a:off x="7428251" y="1350302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D200396-06E2-1142-BE38-A9EEB31485B9}"/>
              </a:ext>
            </a:extLst>
          </p:cNvPr>
          <p:cNvSpPr txBox="1"/>
          <p:nvPr/>
        </p:nvSpPr>
        <p:spPr bwMode="auto">
          <a:xfrm>
            <a:off x="6942354" y="141063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E52E3AE-636B-E84E-A638-ACE4E0C50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830" y="1029631"/>
            <a:ext cx="9415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Memory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72FF340-3D59-3646-A941-00036C9E0691}"/>
              </a:ext>
            </a:extLst>
          </p:cNvPr>
          <p:cNvSpPr txBox="1"/>
          <p:nvPr/>
        </p:nvSpPr>
        <p:spPr bwMode="auto">
          <a:xfrm>
            <a:off x="7428251" y="1665363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D=M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ED44BDB-6078-0949-8C7D-FE335A69053F}"/>
              </a:ext>
            </a:extLst>
          </p:cNvPr>
          <p:cNvSpPr txBox="1"/>
          <p:nvPr/>
        </p:nvSpPr>
        <p:spPr bwMode="auto">
          <a:xfrm>
            <a:off x="6942354" y="172569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98F940F-0B67-F240-B8A2-59A21DAF4BA8}"/>
              </a:ext>
            </a:extLst>
          </p:cNvPr>
          <p:cNvSpPr txBox="1"/>
          <p:nvPr/>
        </p:nvSpPr>
        <p:spPr bwMode="auto">
          <a:xfrm>
            <a:off x="7428251" y="1976874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@8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6AD7217-2FB3-BE48-B6BF-E01F2FB23E97}"/>
              </a:ext>
            </a:extLst>
          </p:cNvPr>
          <p:cNvSpPr txBox="1"/>
          <p:nvPr/>
        </p:nvSpPr>
        <p:spPr bwMode="auto">
          <a:xfrm>
            <a:off x="6942354" y="203720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99D2CB0-AC06-3D49-A7FF-110C4B19A8CE}"/>
              </a:ext>
            </a:extLst>
          </p:cNvPr>
          <p:cNvSpPr txBox="1"/>
          <p:nvPr/>
        </p:nvSpPr>
        <p:spPr bwMode="auto">
          <a:xfrm>
            <a:off x="7428251" y="2291935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D;JGE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71982EF-574B-C441-BB0F-7540E3001D1A}"/>
              </a:ext>
            </a:extLst>
          </p:cNvPr>
          <p:cNvSpPr txBox="1"/>
          <p:nvPr/>
        </p:nvSpPr>
        <p:spPr bwMode="auto">
          <a:xfrm>
            <a:off x="6942354" y="2352264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3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3AC9C2-D6EE-0747-BEF4-745785EC3099}"/>
              </a:ext>
            </a:extLst>
          </p:cNvPr>
          <p:cNvSpPr txBox="1"/>
          <p:nvPr/>
        </p:nvSpPr>
        <p:spPr bwMode="auto">
          <a:xfrm>
            <a:off x="7431292" y="2603446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5D39A3F-7B25-7D4D-B30F-BBA29B5E3CF9}"/>
              </a:ext>
            </a:extLst>
          </p:cNvPr>
          <p:cNvSpPr txBox="1"/>
          <p:nvPr/>
        </p:nvSpPr>
        <p:spPr bwMode="auto">
          <a:xfrm>
            <a:off x="6945395" y="2663775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84E012-B9A5-EA40-8B12-7B6F079865DB}"/>
              </a:ext>
            </a:extLst>
          </p:cNvPr>
          <p:cNvSpPr txBox="1"/>
          <p:nvPr/>
        </p:nvSpPr>
        <p:spPr bwMode="auto">
          <a:xfrm>
            <a:off x="7431292" y="2918507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M=–1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F269147-D6F2-2848-88E6-332BA4964D65}"/>
              </a:ext>
            </a:extLst>
          </p:cNvPr>
          <p:cNvSpPr txBox="1"/>
          <p:nvPr/>
        </p:nvSpPr>
        <p:spPr bwMode="auto">
          <a:xfrm>
            <a:off x="6945395" y="297883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1E44425-DEDD-C94C-88E1-64EC668F2BEE}"/>
              </a:ext>
            </a:extLst>
          </p:cNvPr>
          <p:cNvSpPr txBox="1"/>
          <p:nvPr/>
        </p:nvSpPr>
        <p:spPr bwMode="auto">
          <a:xfrm>
            <a:off x="7431292" y="3230018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@10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A7D28BB-3D8F-DB43-A074-04D775A427F6}"/>
              </a:ext>
            </a:extLst>
          </p:cNvPr>
          <p:cNvSpPr txBox="1"/>
          <p:nvPr/>
        </p:nvSpPr>
        <p:spPr bwMode="auto">
          <a:xfrm>
            <a:off x="6945395" y="329034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6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B38435-B153-064A-B096-CF5751F27C32}"/>
              </a:ext>
            </a:extLst>
          </p:cNvPr>
          <p:cNvSpPr txBox="1"/>
          <p:nvPr/>
        </p:nvSpPr>
        <p:spPr bwMode="auto">
          <a:xfrm>
            <a:off x="7431292" y="3545079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0;JMP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453D0E-23C8-2141-856D-D7EAEAA67359}"/>
              </a:ext>
            </a:extLst>
          </p:cNvPr>
          <p:cNvSpPr txBox="1"/>
          <p:nvPr/>
        </p:nvSpPr>
        <p:spPr bwMode="auto">
          <a:xfrm>
            <a:off x="6945395" y="360540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7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44A7CA1-7F13-014B-A064-B841130AA6E3}"/>
              </a:ext>
            </a:extLst>
          </p:cNvPr>
          <p:cNvSpPr txBox="1"/>
          <p:nvPr/>
        </p:nvSpPr>
        <p:spPr bwMode="auto">
          <a:xfrm>
            <a:off x="7425210" y="3841842"/>
            <a:ext cx="1238032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2FC5419-BA64-A742-AF95-CF4F324A23B7}"/>
              </a:ext>
            </a:extLst>
          </p:cNvPr>
          <p:cNvSpPr txBox="1"/>
          <p:nvPr/>
        </p:nvSpPr>
        <p:spPr bwMode="auto">
          <a:xfrm>
            <a:off x="6939313" y="390217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8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B17B8D0-99DC-F54E-9C94-3F4C9EE754F0}"/>
              </a:ext>
            </a:extLst>
          </p:cNvPr>
          <p:cNvSpPr txBox="1"/>
          <p:nvPr/>
        </p:nvSpPr>
        <p:spPr bwMode="auto">
          <a:xfrm>
            <a:off x="7425210" y="4156903"/>
            <a:ext cx="1238032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M=1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7A85E2B-8317-7542-897D-000AEA3A1360}"/>
              </a:ext>
            </a:extLst>
          </p:cNvPr>
          <p:cNvSpPr txBox="1"/>
          <p:nvPr/>
        </p:nvSpPr>
        <p:spPr bwMode="auto">
          <a:xfrm>
            <a:off x="6939313" y="421723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C8D9286-AFC9-2041-9CD3-363B9649FF1E}"/>
              </a:ext>
            </a:extLst>
          </p:cNvPr>
          <p:cNvSpPr txBox="1"/>
          <p:nvPr/>
        </p:nvSpPr>
        <p:spPr bwMode="auto">
          <a:xfrm>
            <a:off x="6939313" y="452874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2011545-A947-0F4A-AA30-691D065130F5}"/>
              </a:ext>
            </a:extLst>
          </p:cNvPr>
          <p:cNvSpPr txBox="1"/>
          <p:nvPr/>
        </p:nvSpPr>
        <p:spPr bwMode="auto">
          <a:xfrm>
            <a:off x="6939313" y="4843804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5EF7B07-8386-204D-89C7-3A15696A8F92}"/>
              </a:ext>
            </a:extLst>
          </p:cNvPr>
          <p:cNvSpPr txBox="1"/>
          <p:nvPr/>
        </p:nvSpPr>
        <p:spPr bwMode="auto">
          <a:xfrm>
            <a:off x="6942354" y="5155315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2BC2832-2F83-9148-AACE-CB5EDEA109B9}"/>
              </a:ext>
            </a:extLst>
          </p:cNvPr>
          <p:cNvSpPr txBox="1"/>
          <p:nvPr/>
        </p:nvSpPr>
        <p:spPr bwMode="auto">
          <a:xfrm>
            <a:off x="6942354" y="547037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13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634B89-5043-184B-864B-C822DBDD67D5}"/>
              </a:ext>
            </a:extLst>
          </p:cNvPr>
          <p:cNvSpPr txBox="1"/>
          <p:nvPr/>
        </p:nvSpPr>
        <p:spPr bwMode="auto">
          <a:xfrm>
            <a:off x="6942354" y="578188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08B60AA-D108-A248-8FA3-C0DC1ABB5AD6}"/>
              </a:ext>
            </a:extLst>
          </p:cNvPr>
          <p:cNvSpPr txBox="1"/>
          <p:nvPr/>
        </p:nvSpPr>
        <p:spPr bwMode="auto">
          <a:xfrm>
            <a:off x="6942354" y="609694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E61813-20B7-CA48-9086-C0AFED649E17}"/>
              </a:ext>
            </a:extLst>
          </p:cNvPr>
          <p:cNvSpPr txBox="1"/>
          <p:nvPr/>
        </p:nvSpPr>
        <p:spPr bwMode="auto">
          <a:xfrm>
            <a:off x="7428250" y="6036619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5AD2F3A-BDAA-E442-9878-EF6450A2749C}"/>
              </a:ext>
            </a:extLst>
          </p:cNvPr>
          <p:cNvSpPr txBox="1"/>
          <p:nvPr/>
        </p:nvSpPr>
        <p:spPr bwMode="auto">
          <a:xfrm>
            <a:off x="7428250" y="5094986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Malicious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AA6D4A1-8272-2443-ADC5-F6189F117EA1}"/>
              </a:ext>
            </a:extLst>
          </p:cNvPr>
          <p:cNvSpPr txBox="1"/>
          <p:nvPr/>
        </p:nvSpPr>
        <p:spPr bwMode="auto">
          <a:xfrm>
            <a:off x="7428250" y="5410047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Code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AD77DC1-E1D2-064C-B785-F8220B4C4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06" y="5449141"/>
            <a:ext cx="1030770" cy="80757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A51271B6-945F-F444-ADB3-E68AB74C462C}"/>
              </a:ext>
            </a:extLst>
          </p:cNvPr>
          <p:cNvGrpSpPr/>
          <p:nvPr/>
        </p:nvGrpSpPr>
        <p:grpSpPr>
          <a:xfrm>
            <a:off x="727926" y="1018340"/>
            <a:ext cx="3941220" cy="2331688"/>
            <a:chOff x="727926" y="1018340"/>
            <a:chExt cx="3941220" cy="233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 Box 9">
                  <a:extLst>
                    <a:ext uri="{FF2B5EF4-FFF2-40B4-BE49-F238E27FC236}">
                      <a16:creationId xmlns:a16="http://schemas.microsoft.com/office/drawing/2014/main" id="{F211BEEB-338B-B642-8859-913FDC4B7E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if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&gt;=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then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else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–1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r>
                    <a:rPr lang="he-IL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if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</m:oMath>
                  </a14:m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goto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</a:t>
                  </a:r>
                  <a:r>
                    <a:rPr lang="en-US" sz="7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7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–1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 goto END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POS: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 = 1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END:</a:t>
                  </a:r>
                </a:p>
              </p:txBody>
            </p:sp>
          </mc:Choice>
          <mc:Fallback xmlns="">
            <p:sp>
              <p:nvSpPr>
                <p:cNvPr id="53" name="Text Box 9">
                  <a:extLst>
                    <a:ext uri="{FF2B5EF4-FFF2-40B4-BE49-F238E27FC236}">
                      <a16:creationId xmlns:a16="http://schemas.microsoft.com/office/drawing/2014/main" id="{F211BEEB-338B-B642-8859-913FDC4B7E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674D6E3-99B2-8145-9BCE-A59FB2261957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389D487-199A-014D-BEA2-45CD030230DE}"/>
                </a:ext>
              </a:extLst>
            </p:cNvPr>
            <p:cNvSpPr txBox="1"/>
            <p:nvPr/>
          </p:nvSpPr>
          <p:spPr>
            <a:xfrm>
              <a:off x="727926" y="1018340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  <p:sp>
        <p:nvSpPr>
          <p:cNvPr id="44" name="Text Box 9">
            <a:extLst>
              <a:ext uri="{FF2B5EF4-FFF2-40B4-BE49-F238E27FC236}">
                <a16:creationId xmlns:a16="http://schemas.microsoft.com/office/drawing/2014/main" id="{F542ED66-6B1A-A747-8D0F-4D19E48CD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941" y="1316492"/>
            <a:ext cx="1932724" cy="40352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then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else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POS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@POS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D;JGE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M=–1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(POS)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1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M=1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3040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out: Security breach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3E797C3-7543-EE48-8028-F66E26EAEE90}"/>
              </a:ext>
            </a:extLst>
          </p:cNvPr>
          <p:cNvSpPr txBox="1"/>
          <p:nvPr/>
        </p:nvSpPr>
        <p:spPr>
          <a:xfrm>
            <a:off x="5684201" y="3125719"/>
            <a:ext cx="123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execution: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42E8266-0EC8-6647-98A2-F539789040D6}"/>
              </a:ext>
            </a:extLst>
          </p:cNvPr>
          <p:cNvSpPr txBox="1"/>
          <p:nvPr/>
        </p:nvSpPr>
        <p:spPr bwMode="auto">
          <a:xfrm>
            <a:off x="7425209" y="4468414"/>
            <a:ext cx="1238033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0111111000111110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D605BCF-175F-9745-B564-F2A7FEF58F67}"/>
              </a:ext>
            </a:extLst>
          </p:cNvPr>
          <p:cNvSpPr txBox="1"/>
          <p:nvPr/>
        </p:nvSpPr>
        <p:spPr bwMode="auto">
          <a:xfrm>
            <a:off x="7425209" y="4783475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1010101001011110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8FC3786-65F5-3843-A799-D8A0173DDC3E}"/>
              </a:ext>
            </a:extLst>
          </p:cNvPr>
          <p:cNvSpPr txBox="1"/>
          <p:nvPr/>
        </p:nvSpPr>
        <p:spPr bwMode="auto">
          <a:xfrm>
            <a:off x="7428250" y="5721558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0101011100110111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6BFE07-5BD7-9F42-AC05-FABBE827FA6D}"/>
              </a:ext>
            </a:extLst>
          </p:cNvPr>
          <p:cNvSpPr txBox="1"/>
          <p:nvPr/>
        </p:nvSpPr>
        <p:spPr bwMode="auto">
          <a:xfrm>
            <a:off x="7428251" y="1350302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D200396-06E2-1142-BE38-A9EEB31485B9}"/>
              </a:ext>
            </a:extLst>
          </p:cNvPr>
          <p:cNvSpPr txBox="1"/>
          <p:nvPr/>
        </p:nvSpPr>
        <p:spPr bwMode="auto">
          <a:xfrm>
            <a:off x="6942354" y="141063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E52E3AE-636B-E84E-A638-ACE4E0C50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830" y="1029631"/>
            <a:ext cx="9415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Memory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72FF340-3D59-3646-A941-00036C9E0691}"/>
              </a:ext>
            </a:extLst>
          </p:cNvPr>
          <p:cNvSpPr txBox="1"/>
          <p:nvPr/>
        </p:nvSpPr>
        <p:spPr bwMode="auto">
          <a:xfrm>
            <a:off x="7428251" y="1665363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D=M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ED44BDB-6078-0949-8C7D-FE335A69053F}"/>
              </a:ext>
            </a:extLst>
          </p:cNvPr>
          <p:cNvSpPr txBox="1"/>
          <p:nvPr/>
        </p:nvSpPr>
        <p:spPr bwMode="auto">
          <a:xfrm>
            <a:off x="6942354" y="172569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98F940F-0B67-F240-B8A2-59A21DAF4BA8}"/>
              </a:ext>
            </a:extLst>
          </p:cNvPr>
          <p:cNvSpPr txBox="1"/>
          <p:nvPr/>
        </p:nvSpPr>
        <p:spPr bwMode="auto">
          <a:xfrm>
            <a:off x="7428251" y="1976874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@8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6AD7217-2FB3-BE48-B6BF-E01F2FB23E97}"/>
              </a:ext>
            </a:extLst>
          </p:cNvPr>
          <p:cNvSpPr txBox="1"/>
          <p:nvPr/>
        </p:nvSpPr>
        <p:spPr bwMode="auto">
          <a:xfrm>
            <a:off x="6942354" y="203720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99D2CB0-AC06-3D49-A7FF-110C4B19A8CE}"/>
              </a:ext>
            </a:extLst>
          </p:cNvPr>
          <p:cNvSpPr txBox="1"/>
          <p:nvPr/>
        </p:nvSpPr>
        <p:spPr bwMode="auto">
          <a:xfrm>
            <a:off x="7428251" y="2291935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D;JGE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71982EF-574B-C441-BB0F-7540E3001D1A}"/>
              </a:ext>
            </a:extLst>
          </p:cNvPr>
          <p:cNvSpPr txBox="1"/>
          <p:nvPr/>
        </p:nvSpPr>
        <p:spPr bwMode="auto">
          <a:xfrm>
            <a:off x="6942354" y="2352264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3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3AC9C2-D6EE-0747-BEF4-745785EC3099}"/>
              </a:ext>
            </a:extLst>
          </p:cNvPr>
          <p:cNvSpPr txBox="1"/>
          <p:nvPr/>
        </p:nvSpPr>
        <p:spPr bwMode="auto">
          <a:xfrm>
            <a:off x="7431292" y="2603446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5D39A3F-7B25-7D4D-B30F-BBA29B5E3CF9}"/>
              </a:ext>
            </a:extLst>
          </p:cNvPr>
          <p:cNvSpPr txBox="1"/>
          <p:nvPr/>
        </p:nvSpPr>
        <p:spPr bwMode="auto">
          <a:xfrm>
            <a:off x="6945395" y="2663775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84E012-B9A5-EA40-8B12-7B6F079865DB}"/>
              </a:ext>
            </a:extLst>
          </p:cNvPr>
          <p:cNvSpPr txBox="1"/>
          <p:nvPr/>
        </p:nvSpPr>
        <p:spPr bwMode="auto">
          <a:xfrm>
            <a:off x="7431292" y="2918507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M=–1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F269147-D6F2-2848-88E6-332BA4964D65}"/>
              </a:ext>
            </a:extLst>
          </p:cNvPr>
          <p:cNvSpPr txBox="1"/>
          <p:nvPr/>
        </p:nvSpPr>
        <p:spPr bwMode="auto">
          <a:xfrm>
            <a:off x="6945395" y="297883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1E44425-DEDD-C94C-88E1-64EC668F2BEE}"/>
              </a:ext>
            </a:extLst>
          </p:cNvPr>
          <p:cNvSpPr txBox="1"/>
          <p:nvPr/>
        </p:nvSpPr>
        <p:spPr bwMode="auto">
          <a:xfrm>
            <a:off x="7431292" y="3230018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@10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A7D28BB-3D8F-DB43-A074-04D775A427F6}"/>
              </a:ext>
            </a:extLst>
          </p:cNvPr>
          <p:cNvSpPr txBox="1"/>
          <p:nvPr/>
        </p:nvSpPr>
        <p:spPr bwMode="auto">
          <a:xfrm>
            <a:off x="6945395" y="329034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6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B38435-B153-064A-B096-CF5751F27C32}"/>
              </a:ext>
            </a:extLst>
          </p:cNvPr>
          <p:cNvSpPr txBox="1"/>
          <p:nvPr/>
        </p:nvSpPr>
        <p:spPr bwMode="auto">
          <a:xfrm>
            <a:off x="7431292" y="3545079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0;JMP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453D0E-23C8-2141-856D-D7EAEAA67359}"/>
              </a:ext>
            </a:extLst>
          </p:cNvPr>
          <p:cNvSpPr txBox="1"/>
          <p:nvPr/>
        </p:nvSpPr>
        <p:spPr bwMode="auto">
          <a:xfrm>
            <a:off x="6945395" y="360540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7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44A7CA1-7F13-014B-A064-B841130AA6E3}"/>
              </a:ext>
            </a:extLst>
          </p:cNvPr>
          <p:cNvSpPr txBox="1"/>
          <p:nvPr/>
        </p:nvSpPr>
        <p:spPr bwMode="auto">
          <a:xfrm>
            <a:off x="7425210" y="3841842"/>
            <a:ext cx="1238032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2FC5419-BA64-A742-AF95-CF4F324A23B7}"/>
              </a:ext>
            </a:extLst>
          </p:cNvPr>
          <p:cNvSpPr txBox="1"/>
          <p:nvPr/>
        </p:nvSpPr>
        <p:spPr bwMode="auto">
          <a:xfrm>
            <a:off x="6939313" y="390217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8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B17B8D0-99DC-F54E-9C94-3F4C9EE754F0}"/>
              </a:ext>
            </a:extLst>
          </p:cNvPr>
          <p:cNvSpPr txBox="1"/>
          <p:nvPr/>
        </p:nvSpPr>
        <p:spPr bwMode="auto">
          <a:xfrm>
            <a:off x="7425210" y="4156903"/>
            <a:ext cx="1238032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M=1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7A85E2B-8317-7542-897D-000AEA3A1360}"/>
              </a:ext>
            </a:extLst>
          </p:cNvPr>
          <p:cNvSpPr txBox="1"/>
          <p:nvPr/>
        </p:nvSpPr>
        <p:spPr bwMode="auto">
          <a:xfrm>
            <a:off x="6939313" y="421723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C8D9286-AFC9-2041-9CD3-363B9649FF1E}"/>
              </a:ext>
            </a:extLst>
          </p:cNvPr>
          <p:cNvSpPr txBox="1"/>
          <p:nvPr/>
        </p:nvSpPr>
        <p:spPr bwMode="auto">
          <a:xfrm>
            <a:off x="6939313" y="452874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2011545-A947-0F4A-AA30-691D065130F5}"/>
              </a:ext>
            </a:extLst>
          </p:cNvPr>
          <p:cNvSpPr txBox="1"/>
          <p:nvPr/>
        </p:nvSpPr>
        <p:spPr bwMode="auto">
          <a:xfrm>
            <a:off x="6939313" y="4843804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5EF7B07-8386-204D-89C7-3A15696A8F92}"/>
              </a:ext>
            </a:extLst>
          </p:cNvPr>
          <p:cNvSpPr txBox="1"/>
          <p:nvPr/>
        </p:nvSpPr>
        <p:spPr bwMode="auto">
          <a:xfrm>
            <a:off x="6942354" y="5155315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2BC2832-2F83-9148-AACE-CB5EDEA109B9}"/>
              </a:ext>
            </a:extLst>
          </p:cNvPr>
          <p:cNvSpPr txBox="1"/>
          <p:nvPr/>
        </p:nvSpPr>
        <p:spPr bwMode="auto">
          <a:xfrm>
            <a:off x="6942354" y="547037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13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634B89-5043-184B-864B-C822DBDD67D5}"/>
              </a:ext>
            </a:extLst>
          </p:cNvPr>
          <p:cNvSpPr txBox="1"/>
          <p:nvPr/>
        </p:nvSpPr>
        <p:spPr bwMode="auto">
          <a:xfrm>
            <a:off x="6942354" y="578188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14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08B60AA-D108-A248-8FA3-C0DC1ABB5AD6}"/>
              </a:ext>
            </a:extLst>
          </p:cNvPr>
          <p:cNvSpPr txBox="1"/>
          <p:nvPr/>
        </p:nvSpPr>
        <p:spPr bwMode="auto">
          <a:xfrm>
            <a:off x="6942354" y="609694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E61813-20B7-CA48-9086-C0AFED649E17}"/>
              </a:ext>
            </a:extLst>
          </p:cNvPr>
          <p:cNvSpPr txBox="1"/>
          <p:nvPr/>
        </p:nvSpPr>
        <p:spPr bwMode="auto">
          <a:xfrm>
            <a:off x="7428250" y="6036619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4" name="Right Arrow 113">
            <a:extLst>
              <a:ext uri="{FF2B5EF4-FFF2-40B4-BE49-F238E27FC236}">
                <a16:creationId xmlns:a16="http://schemas.microsoft.com/office/drawing/2014/main" id="{2BADC023-D8A2-074D-9E01-7D27128D5C86}"/>
              </a:ext>
            </a:extLst>
          </p:cNvPr>
          <p:cNvSpPr/>
          <p:nvPr/>
        </p:nvSpPr>
        <p:spPr>
          <a:xfrm>
            <a:off x="6907958" y="4529786"/>
            <a:ext cx="202808" cy="18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53CE75B0-8AAD-6A4C-A8D0-2A0623B7C5A9}"/>
              </a:ext>
            </a:extLst>
          </p:cNvPr>
          <p:cNvSpPr/>
          <p:nvPr/>
        </p:nvSpPr>
        <p:spPr>
          <a:xfrm>
            <a:off x="6907957" y="4843804"/>
            <a:ext cx="212079" cy="18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F684FC08-4894-4E4A-B395-EBE5CECDC90D}"/>
              </a:ext>
            </a:extLst>
          </p:cNvPr>
          <p:cNvSpPr/>
          <p:nvPr/>
        </p:nvSpPr>
        <p:spPr>
          <a:xfrm>
            <a:off x="6891912" y="5151734"/>
            <a:ext cx="218853" cy="166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5AD2F3A-BDAA-E442-9878-EF6450A2749C}"/>
              </a:ext>
            </a:extLst>
          </p:cNvPr>
          <p:cNvSpPr txBox="1"/>
          <p:nvPr/>
        </p:nvSpPr>
        <p:spPr bwMode="auto">
          <a:xfrm>
            <a:off x="7428250" y="5094986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Malicious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AA6D4A1-8272-2443-ADC5-F6189F117EA1}"/>
              </a:ext>
            </a:extLst>
          </p:cNvPr>
          <p:cNvSpPr txBox="1"/>
          <p:nvPr/>
        </p:nvSpPr>
        <p:spPr bwMode="auto">
          <a:xfrm>
            <a:off x="7428250" y="5410047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Code</a:t>
            </a:r>
          </a:p>
        </p:txBody>
      </p: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D4D63970-0DED-9C40-B932-EA2FC8826DFE}"/>
              </a:ext>
            </a:extLst>
          </p:cNvPr>
          <p:cNvSpPr/>
          <p:nvPr/>
        </p:nvSpPr>
        <p:spPr>
          <a:xfrm>
            <a:off x="6928145" y="1415621"/>
            <a:ext cx="202808" cy="18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1AE3D532-ACE6-464B-97A6-A7EAE0E42324}"/>
              </a:ext>
            </a:extLst>
          </p:cNvPr>
          <p:cNvSpPr/>
          <p:nvPr/>
        </p:nvSpPr>
        <p:spPr>
          <a:xfrm>
            <a:off x="6928144" y="1729639"/>
            <a:ext cx="212079" cy="18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C9C87A97-9711-874D-AB17-1D10868A2DBA}"/>
              </a:ext>
            </a:extLst>
          </p:cNvPr>
          <p:cNvSpPr/>
          <p:nvPr/>
        </p:nvSpPr>
        <p:spPr>
          <a:xfrm>
            <a:off x="6912099" y="2037569"/>
            <a:ext cx="218853" cy="166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EF120DB2-CFD5-9E43-95AE-7556178E7319}"/>
              </a:ext>
            </a:extLst>
          </p:cNvPr>
          <p:cNvSpPr/>
          <p:nvPr/>
        </p:nvSpPr>
        <p:spPr>
          <a:xfrm>
            <a:off x="6940105" y="2369945"/>
            <a:ext cx="202808" cy="18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D8D6161E-1E36-384E-B0F3-E3B94AA8DFC4}"/>
              </a:ext>
            </a:extLst>
          </p:cNvPr>
          <p:cNvSpPr/>
          <p:nvPr/>
        </p:nvSpPr>
        <p:spPr>
          <a:xfrm>
            <a:off x="6940104" y="2683963"/>
            <a:ext cx="212079" cy="18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5D8F3246-3DA1-B54D-91AF-8C6D05D42727}"/>
              </a:ext>
            </a:extLst>
          </p:cNvPr>
          <p:cNvSpPr/>
          <p:nvPr/>
        </p:nvSpPr>
        <p:spPr>
          <a:xfrm>
            <a:off x="6924059" y="2991893"/>
            <a:ext cx="218853" cy="166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7643AAF-6A5D-CC4C-88D8-DA40F0467413}"/>
              </a:ext>
            </a:extLst>
          </p:cNvPr>
          <p:cNvSpPr/>
          <p:nvPr/>
        </p:nvSpPr>
        <p:spPr>
          <a:xfrm>
            <a:off x="6940943" y="3305468"/>
            <a:ext cx="202808" cy="18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8F8B106F-108B-634C-BC81-3E292D783222}"/>
              </a:ext>
            </a:extLst>
          </p:cNvPr>
          <p:cNvSpPr/>
          <p:nvPr/>
        </p:nvSpPr>
        <p:spPr>
          <a:xfrm>
            <a:off x="6940942" y="3619486"/>
            <a:ext cx="212079" cy="18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5F4C3B92-F162-B248-9561-8F8E43E10424}"/>
              </a:ext>
            </a:extLst>
          </p:cNvPr>
          <p:cNvSpPr/>
          <p:nvPr/>
        </p:nvSpPr>
        <p:spPr>
          <a:xfrm>
            <a:off x="6924897" y="3927416"/>
            <a:ext cx="218853" cy="166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37215F2A-0B32-2F47-AEB8-7FF82800D7C3}"/>
              </a:ext>
            </a:extLst>
          </p:cNvPr>
          <p:cNvSpPr/>
          <p:nvPr/>
        </p:nvSpPr>
        <p:spPr>
          <a:xfrm>
            <a:off x="6925128" y="4237690"/>
            <a:ext cx="218853" cy="166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Explosion 2 56">
            <a:extLst>
              <a:ext uri="{FF2B5EF4-FFF2-40B4-BE49-F238E27FC236}">
                <a16:creationId xmlns:a16="http://schemas.microsoft.com/office/drawing/2014/main" id="{5746B059-A26D-8644-A28E-7D53CD0E4847}"/>
              </a:ext>
            </a:extLst>
          </p:cNvPr>
          <p:cNvSpPr/>
          <p:nvPr/>
        </p:nvSpPr>
        <p:spPr>
          <a:xfrm>
            <a:off x="6540881" y="4748408"/>
            <a:ext cx="2748562" cy="1383684"/>
          </a:xfrm>
          <a:prstGeom prst="irregularSeal2">
            <a:avLst/>
          </a:prstGeom>
          <a:solidFill>
            <a:srgbClr val="FF0000">
              <a:alpha val="66000"/>
            </a:srgb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3E8C1F4-E78A-854E-BB3B-BCBBEC7F03BE}"/>
              </a:ext>
            </a:extLst>
          </p:cNvPr>
          <p:cNvGrpSpPr/>
          <p:nvPr/>
        </p:nvGrpSpPr>
        <p:grpSpPr>
          <a:xfrm>
            <a:off x="727926" y="1018340"/>
            <a:ext cx="3941220" cy="2331688"/>
            <a:chOff x="727926" y="1018340"/>
            <a:chExt cx="3941220" cy="233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 Box 9">
                  <a:extLst>
                    <a:ext uri="{FF2B5EF4-FFF2-40B4-BE49-F238E27FC236}">
                      <a16:creationId xmlns:a16="http://schemas.microsoft.com/office/drawing/2014/main" id="{FCF9A994-F08C-D04C-BFD6-1D7117A6C6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if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&gt;=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then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else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sz="8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–1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r>
                    <a:rPr lang="he-IL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if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</m:oMath>
                  </a14:m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goto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</a:t>
                  </a:r>
                  <a:r>
                    <a:rPr lang="en-US" sz="7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7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–1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 goto END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POS: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 = 1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END:</a:t>
                  </a:r>
                </a:p>
              </p:txBody>
            </p:sp>
          </mc:Choice>
          <mc:Fallback xmlns="">
            <p:sp>
              <p:nvSpPr>
                <p:cNvPr id="62" name="Text Box 9">
                  <a:extLst>
                    <a:ext uri="{FF2B5EF4-FFF2-40B4-BE49-F238E27FC236}">
                      <a16:creationId xmlns:a16="http://schemas.microsoft.com/office/drawing/2014/main" id="{FCF9A994-F08C-D04C-BFD6-1D7117A6C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E871FA2-C9F6-784E-B0B6-38A4BE328B15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B3A0A3E-6D1A-834F-AB55-A833CEE08A53}"/>
                </a:ext>
              </a:extLst>
            </p:cNvPr>
            <p:cNvSpPr txBox="1"/>
            <p:nvPr/>
          </p:nvSpPr>
          <p:spPr>
            <a:xfrm>
              <a:off x="727926" y="1018340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  <p:sp>
        <p:nvSpPr>
          <p:cNvPr id="65" name="Text Box 9">
            <a:extLst>
              <a:ext uri="{FF2B5EF4-FFF2-40B4-BE49-F238E27FC236}">
                <a16:creationId xmlns:a16="http://schemas.microsoft.com/office/drawing/2014/main" id="{F20A5E5F-C27C-874B-A0F4-0457FC9FF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941" y="1316492"/>
            <a:ext cx="1932724" cy="403528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then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else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POS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@POS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D;JGE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M=–1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(POS)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1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M=1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30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116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5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>
            <a:extLst>
              <a:ext uri="{FF2B5EF4-FFF2-40B4-BE49-F238E27FC236}">
                <a16:creationId xmlns:a16="http://schemas.microsoft.com/office/drawing/2014/main" id="{447E1540-60F9-754D-A892-97FD35E44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941" y="1316492"/>
            <a:ext cx="1932724" cy="4035286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then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else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POS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@POS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D;JGE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(POS)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M=1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Terminating programs properly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E35050-A247-334E-A767-E40452FEA646}"/>
              </a:ext>
            </a:extLst>
          </p:cNvPr>
          <p:cNvGrpSpPr/>
          <p:nvPr/>
        </p:nvGrpSpPr>
        <p:grpSpPr>
          <a:xfrm>
            <a:off x="727926" y="1018340"/>
            <a:ext cx="3941220" cy="2331688"/>
            <a:chOff x="727926" y="1018340"/>
            <a:chExt cx="3941220" cy="233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9">
                  <a:extLst>
                    <a:ext uri="{FF2B5EF4-FFF2-40B4-BE49-F238E27FC236}">
                      <a16:creationId xmlns:a16="http://schemas.microsoft.com/office/drawing/2014/main" id="{941F335E-7976-BB4E-8421-7861105DAE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if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&gt;=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then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else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–1</a:t>
                  </a:r>
                  <a:endPara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r>
                    <a:rPr lang="he-IL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if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goto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–1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goto END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POS: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 = 1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END:</a:t>
                  </a:r>
                </a:p>
              </p:txBody>
            </p:sp>
          </mc:Choice>
          <mc:Fallback xmlns="">
            <p:sp>
              <p:nvSpPr>
                <p:cNvPr id="15" name="Text Box 9">
                  <a:extLst>
                    <a:ext uri="{FF2B5EF4-FFF2-40B4-BE49-F238E27FC236}">
                      <a16:creationId xmlns:a16="http://schemas.microsoft.com/office/drawing/2014/main" id="{941F335E-7976-BB4E-8421-7861105DA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073138-9099-5142-B7AC-C920AFB97894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1BEAF3-BE87-0240-98B7-AD26BB716F78}"/>
                </a:ext>
              </a:extLst>
            </p:cNvPr>
            <p:cNvSpPr txBox="1"/>
            <p:nvPr/>
          </p:nvSpPr>
          <p:spPr>
            <a:xfrm>
              <a:off x="727926" y="1018340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58DE43F4-CBAD-5346-B8DB-E0DD7773B69D}"/>
              </a:ext>
            </a:extLst>
          </p:cNvPr>
          <p:cNvSpPr/>
          <p:nvPr/>
        </p:nvSpPr>
        <p:spPr>
          <a:xfrm flipH="1">
            <a:off x="4219780" y="4967162"/>
            <a:ext cx="630010" cy="36247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28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Terminating programs properly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CDB173-738F-824C-99B5-9825EE41348C}"/>
              </a:ext>
            </a:extLst>
          </p:cNvPr>
          <p:cNvGrpSpPr/>
          <p:nvPr/>
        </p:nvGrpSpPr>
        <p:grpSpPr>
          <a:xfrm>
            <a:off x="727926" y="1018340"/>
            <a:ext cx="4710849" cy="4759004"/>
            <a:chOff x="727926" y="1018340"/>
            <a:chExt cx="4710849" cy="47590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9">
                  <a:extLst>
                    <a:ext uri="{FF2B5EF4-FFF2-40B4-BE49-F238E27FC236}">
                      <a16:creationId xmlns:a16="http://schemas.microsoft.com/office/drawing/2014/main" id="{873E98F2-59D4-A54A-B578-5259E33FD0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if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&gt;=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then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else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–1</a:t>
                  </a:r>
                  <a:endPara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r>
                    <a:rPr lang="he-IL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if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goto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–1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goto END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POS: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 = 1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END:</a:t>
                  </a:r>
                </a:p>
              </p:txBody>
            </p:sp>
          </mc:Choice>
          <mc:Fallback xmlns="">
            <p:sp>
              <p:nvSpPr>
                <p:cNvPr id="11" name="Text Box 9">
                  <a:extLst>
                    <a:ext uri="{FF2B5EF4-FFF2-40B4-BE49-F238E27FC236}">
                      <a16:creationId xmlns:a16="http://schemas.microsoft.com/office/drawing/2014/main" id="{873E98F2-59D4-A54A-B578-5259E33FD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7C5335-9992-A443-9D9A-23FE33737120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3675BB-896C-2F4D-9D16-0BF7D01FA3FF}"/>
                </a:ext>
              </a:extLst>
            </p:cNvPr>
            <p:cNvSpPr txBox="1"/>
            <p:nvPr/>
          </p:nvSpPr>
          <p:spPr>
            <a:xfrm>
              <a:off x="727926" y="1018340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50229CC6-7B5D-984E-82EB-4A2A771C5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0941" y="1316491"/>
              <a:ext cx="1937834" cy="446085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if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&gt;=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then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R1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=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1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</a:p>
            <a:p>
              <a:pPr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else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R1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=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–1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if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&gt;=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goto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POS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@R0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D=M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@POS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D;JGE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7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   </a:t>
              </a: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@R1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M=–1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goto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@END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0;JMP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(POS)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1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@R1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M=1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(END)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432FF"/>
                  </a:solidFill>
                  <a:latin typeface="Consolas" charset="0"/>
                  <a:ea typeface="Arial Unicode MS" charset="0"/>
                  <a:cs typeface="Consolas" charset="0"/>
                </a:rPr>
                <a:t>   @END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432FF"/>
                  </a:solidFill>
                  <a:latin typeface="Consolas" charset="0"/>
                  <a:ea typeface="Arial Unicode MS" charset="0"/>
                  <a:cs typeface="Consolas" charset="0"/>
                </a:rPr>
                <a:t>   0;JMP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endParaRPr lang="en-US" sz="120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4738595-A9C0-D94E-98C2-EF659C7EF8C5}"/>
              </a:ext>
            </a:extLst>
          </p:cNvPr>
          <p:cNvSpPr/>
          <p:nvPr/>
        </p:nvSpPr>
        <p:spPr>
          <a:xfrm flipH="1">
            <a:off x="4555715" y="5106735"/>
            <a:ext cx="1328808" cy="57727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 loop</a:t>
            </a:r>
          </a:p>
        </p:txBody>
      </p:sp>
    </p:spTree>
    <p:extLst>
      <p:ext uri="{BB962C8B-B14F-4D97-AF65-F5344CB8AC3E}">
        <p14:creationId xmlns:p14="http://schemas.microsoft.com/office/powerpoint/2010/main" val="4127699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/>
          <p:cNvCxnSpPr/>
          <p:nvPr/>
        </p:nvCxnSpPr>
        <p:spPr>
          <a:xfrm flipV="1">
            <a:off x="6257084" y="2999866"/>
            <a:ext cx="864382" cy="1036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1868755" y="1102991"/>
            <a:ext cx="4620838" cy="37915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867909" y="1504991"/>
            <a:ext cx="1387112" cy="3225134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13524" y="1477582"/>
            <a:ext cx="1572846" cy="3252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946075" y="1715130"/>
            <a:ext cx="1211274" cy="2177091"/>
            <a:chOff x="5045630" y="2266472"/>
            <a:chExt cx="1028555" cy="2110165"/>
          </a:xfrm>
        </p:grpSpPr>
        <p:sp>
          <p:nvSpPr>
            <p:cNvPr id="42" name="Trapezoid 41"/>
            <p:cNvSpPr/>
            <p:nvPr/>
          </p:nvSpPr>
          <p:spPr>
            <a:xfrm rot="5400000">
              <a:off x="4528035" y="2906360"/>
              <a:ext cx="2110165" cy="830390"/>
            </a:xfrm>
            <a:prstGeom prst="trapezoid">
              <a:avLst>
                <a:gd name="adj" fmla="val 8686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91392" y="3130438"/>
              <a:ext cx="582793" cy="324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</a:p>
          </p:txBody>
        </p:sp>
        <p:sp>
          <p:nvSpPr>
            <p:cNvPr id="45" name="Isosceles Triangle 44"/>
            <p:cNvSpPr/>
            <p:nvPr/>
          </p:nvSpPr>
          <p:spPr>
            <a:xfrm rot="5400000">
              <a:off x="5030567" y="3174415"/>
              <a:ext cx="547078" cy="294249"/>
            </a:xfrm>
            <a:prstGeom prst="triangle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48805" y="3051175"/>
              <a:ext cx="115860" cy="527106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045630" y="2819399"/>
              <a:ext cx="115860" cy="847725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787060" y="1095476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09196" y="1120877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050760" y="4139678"/>
            <a:ext cx="1001540" cy="33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42711" y="4091064"/>
            <a:ext cx="104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53" name="Text Box 9"/>
          <p:cNvSpPr txBox="1">
            <a:spLocks noChangeArrowheads="1"/>
          </p:cNvSpPr>
          <p:nvPr/>
        </p:nvSpPr>
        <p:spPr bwMode="auto">
          <a:xfrm>
            <a:off x="1878528" y="1465356"/>
            <a:ext cx="552942" cy="1685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</a:t>
            </a:r>
          </a:p>
          <a:p>
            <a:pPr algn="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</a:t>
            </a:r>
          </a:p>
          <a:p>
            <a:pPr algn="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2</a:t>
            </a:r>
          </a:p>
          <a:p>
            <a:pPr algn="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</a:p>
        </p:txBody>
      </p:sp>
      <p:sp>
        <p:nvSpPr>
          <p:cNvPr id="54" name="Text Box 9"/>
          <p:cNvSpPr txBox="1">
            <a:spLocks noChangeArrowheads="1"/>
          </p:cNvSpPr>
          <p:nvPr/>
        </p:nvSpPr>
        <p:spPr bwMode="auto">
          <a:xfrm>
            <a:off x="2558462" y="3087075"/>
            <a:ext cx="1504465" cy="161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1100101010010101</a:t>
            </a:r>
          </a:p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1100100101100111</a:t>
            </a:r>
          </a:p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0011001010101011</a:t>
            </a:r>
          </a:p>
          <a:p>
            <a:pPr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...</a:t>
            </a:r>
          </a:p>
        </p:txBody>
      </p:sp>
      <p:sp>
        <p:nvSpPr>
          <p:cNvPr id="4" name="Left Brace 3"/>
          <p:cNvSpPr/>
          <p:nvPr/>
        </p:nvSpPr>
        <p:spPr>
          <a:xfrm>
            <a:off x="1956677" y="1513867"/>
            <a:ext cx="254000" cy="1455615"/>
          </a:xfrm>
          <a:prstGeom prst="leftBrace">
            <a:avLst>
              <a:gd name="adj1" fmla="val 5064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Left Brace 55"/>
          <p:cNvSpPr/>
          <p:nvPr/>
        </p:nvSpPr>
        <p:spPr>
          <a:xfrm>
            <a:off x="1962538" y="3169824"/>
            <a:ext cx="254000" cy="1537677"/>
          </a:xfrm>
          <a:prstGeom prst="leftBrace">
            <a:avLst>
              <a:gd name="adj1" fmla="val 5064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6446" y="2026505"/>
            <a:ext cx="1297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instructions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16693" y="3731308"/>
            <a:ext cx="1297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Times New Roman"/>
                <a:cs typeface="Times New Roman"/>
              </a:rPr>
              <a:t>data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995376" y="3062389"/>
            <a:ext cx="864382" cy="1036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154747" y="2607732"/>
            <a:ext cx="713153" cy="2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134951" y="3189978"/>
            <a:ext cx="677983" cy="13676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130462" y="2613883"/>
            <a:ext cx="1058985" cy="775676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88093" y="2678361"/>
            <a:ext cx="1058985" cy="775676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2542831" y="1449726"/>
            <a:ext cx="1504465" cy="1685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0101110011100110</a:t>
            </a:r>
          </a:p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1100000010010001</a:t>
            </a:r>
          </a:p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1110001011111100</a:t>
            </a:r>
          </a:p>
          <a:p>
            <a:pPr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31067186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Box 9">
            <a:extLst>
              <a:ext uri="{FF2B5EF4-FFF2-40B4-BE49-F238E27FC236}">
                <a16:creationId xmlns:a16="http://schemas.microsoft.com/office/drawing/2014/main" id="{2A8461E6-52C9-154F-BB1D-17515B5F9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941" y="1316491"/>
            <a:ext cx="1937834" cy="446085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then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else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POS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@POS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D;JGE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(POS)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M=1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Terminating programs properly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0BDC20-A3E2-EA4E-B8DE-310241AC77E0}"/>
              </a:ext>
            </a:extLst>
          </p:cNvPr>
          <p:cNvSpPr txBox="1"/>
          <p:nvPr/>
        </p:nvSpPr>
        <p:spPr bwMode="auto">
          <a:xfrm>
            <a:off x="7425209" y="4468414"/>
            <a:ext cx="1238033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200">
                <a:latin typeface="Consolas"/>
                <a:cs typeface="Consolas"/>
              </a:defRPr>
            </a:lvl1pPr>
          </a:lstStyle>
          <a:p>
            <a:r>
              <a:rPr lang="en-US" dirty="0">
                <a:solidFill>
                  <a:srgbClr val="0432FF"/>
                </a:solidFill>
              </a:rPr>
              <a:t>@10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66A58D-F419-2047-BBB8-D7315E1D4C0A}"/>
              </a:ext>
            </a:extLst>
          </p:cNvPr>
          <p:cNvSpPr txBox="1"/>
          <p:nvPr/>
        </p:nvSpPr>
        <p:spPr bwMode="auto">
          <a:xfrm>
            <a:off x="7425209" y="4783475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200">
                <a:latin typeface="Consolas"/>
                <a:cs typeface="Consolas"/>
              </a:defRPr>
            </a:lvl1pPr>
          </a:lstStyle>
          <a:p>
            <a:r>
              <a:rPr lang="en-US" dirty="0">
                <a:solidFill>
                  <a:srgbClr val="0432FF"/>
                </a:solidFill>
              </a:rPr>
              <a:t>0;JMP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180F4BC-0A5D-0D49-864A-2AC7ABE66E30}"/>
              </a:ext>
            </a:extLst>
          </p:cNvPr>
          <p:cNvSpPr txBox="1"/>
          <p:nvPr/>
        </p:nvSpPr>
        <p:spPr bwMode="auto">
          <a:xfrm>
            <a:off x="7428250" y="5721558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0101011100110111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91D4A8-451A-8441-8447-A40D063DB4FE}"/>
              </a:ext>
            </a:extLst>
          </p:cNvPr>
          <p:cNvSpPr txBox="1"/>
          <p:nvPr/>
        </p:nvSpPr>
        <p:spPr bwMode="auto">
          <a:xfrm>
            <a:off x="7428251" y="1350302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E46836-70F9-5A48-A937-38865BD404A8}"/>
              </a:ext>
            </a:extLst>
          </p:cNvPr>
          <p:cNvSpPr txBox="1"/>
          <p:nvPr/>
        </p:nvSpPr>
        <p:spPr bwMode="auto">
          <a:xfrm>
            <a:off x="6942354" y="141063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08A6D50-7006-1F4C-93CF-40A03E8B2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830" y="1029631"/>
            <a:ext cx="9415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Memory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80B3DC-8C5A-F740-9ADB-123A63698854}"/>
              </a:ext>
            </a:extLst>
          </p:cNvPr>
          <p:cNvSpPr txBox="1"/>
          <p:nvPr/>
        </p:nvSpPr>
        <p:spPr bwMode="auto">
          <a:xfrm>
            <a:off x="7428251" y="1665363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@D=M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3B1809-2846-CD46-A708-56D7B6D63B55}"/>
              </a:ext>
            </a:extLst>
          </p:cNvPr>
          <p:cNvSpPr txBox="1"/>
          <p:nvPr/>
        </p:nvSpPr>
        <p:spPr bwMode="auto">
          <a:xfrm>
            <a:off x="6942354" y="172569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7EFAD73-E995-7642-A0D6-F633748E8775}"/>
              </a:ext>
            </a:extLst>
          </p:cNvPr>
          <p:cNvSpPr txBox="1"/>
          <p:nvPr/>
        </p:nvSpPr>
        <p:spPr bwMode="auto">
          <a:xfrm>
            <a:off x="7428251" y="1976874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565876-0B06-874A-9786-43C6A21B8E64}"/>
              </a:ext>
            </a:extLst>
          </p:cNvPr>
          <p:cNvSpPr txBox="1"/>
          <p:nvPr/>
        </p:nvSpPr>
        <p:spPr bwMode="auto">
          <a:xfrm>
            <a:off x="6942354" y="203720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481073-1C72-C441-A949-B789F7EDEF08}"/>
              </a:ext>
            </a:extLst>
          </p:cNvPr>
          <p:cNvSpPr txBox="1"/>
          <p:nvPr/>
        </p:nvSpPr>
        <p:spPr bwMode="auto">
          <a:xfrm>
            <a:off x="7428251" y="2291935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@D;JGE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A7969A-4B46-824A-8B39-22ECCECA0631}"/>
              </a:ext>
            </a:extLst>
          </p:cNvPr>
          <p:cNvSpPr txBox="1"/>
          <p:nvPr/>
        </p:nvSpPr>
        <p:spPr bwMode="auto">
          <a:xfrm>
            <a:off x="6942354" y="2352264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6CE3A0-33D6-A34F-9D53-94D3D2F9D3E6}"/>
              </a:ext>
            </a:extLst>
          </p:cNvPr>
          <p:cNvSpPr txBox="1"/>
          <p:nvPr/>
        </p:nvSpPr>
        <p:spPr bwMode="auto">
          <a:xfrm>
            <a:off x="7431292" y="2603446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DBF3F50-9247-774F-89E9-4FEC8EB5E3EC}"/>
              </a:ext>
            </a:extLst>
          </p:cNvPr>
          <p:cNvSpPr txBox="1"/>
          <p:nvPr/>
        </p:nvSpPr>
        <p:spPr bwMode="auto">
          <a:xfrm>
            <a:off x="6945395" y="2663775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1CC163-33FF-8D4C-A348-17F744A155E9}"/>
              </a:ext>
            </a:extLst>
          </p:cNvPr>
          <p:cNvSpPr txBox="1"/>
          <p:nvPr/>
        </p:nvSpPr>
        <p:spPr bwMode="auto">
          <a:xfrm>
            <a:off x="7431292" y="2918507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@M=-1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B78FBA5-ADF7-204C-9017-BBD0B7880B8C}"/>
              </a:ext>
            </a:extLst>
          </p:cNvPr>
          <p:cNvSpPr txBox="1"/>
          <p:nvPr/>
        </p:nvSpPr>
        <p:spPr bwMode="auto">
          <a:xfrm>
            <a:off x="6945395" y="297883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0CA17E5-616A-9C41-BB8C-7A541695211A}"/>
              </a:ext>
            </a:extLst>
          </p:cNvPr>
          <p:cNvSpPr txBox="1"/>
          <p:nvPr/>
        </p:nvSpPr>
        <p:spPr bwMode="auto">
          <a:xfrm>
            <a:off x="7431292" y="3230018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@10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53C6B3D-4064-CB46-8954-3B727DE5B673}"/>
              </a:ext>
            </a:extLst>
          </p:cNvPr>
          <p:cNvSpPr txBox="1"/>
          <p:nvPr/>
        </p:nvSpPr>
        <p:spPr bwMode="auto">
          <a:xfrm>
            <a:off x="6945395" y="329034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A14DF0-BA9E-0B48-8F0A-BD6F3306C453}"/>
              </a:ext>
            </a:extLst>
          </p:cNvPr>
          <p:cNvSpPr txBox="1"/>
          <p:nvPr/>
        </p:nvSpPr>
        <p:spPr bwMode="auto">
          <a:xfrm>
            <a:off x="7431292" y="3545079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@0;JMP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AEEE4A-DBB2-CE42-9A75-F70C3F76C67C}"/>
              </a:ext>
            </a:extLst>
          </p:cNvPr>
          <p:cNvSpPr txBox="1"/>
          <p:nvPr/>
        </p:nvSpPr>
        <p:spPr bwMode="auto">
          <a:xfrm>
            <a:off x="6945395" y="360540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7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D58551-0F24-E64A-B5CA-DAEC825422CF}"/>
              </a:ext>
            </a:extLst>
          </p:cNvPr>
          <p:cNvSpPr txBox="1"/>
          <p:nvPr/>
        </p:nvSpPr>
        <p:spPr bwMode="auto">
          <a:xfrm>
            <a:off x="7425210" y="3841842"/>
            <a:ext cx="1238032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4F56600-16DE-274C-941F-D15655DA406D}"/>
              </a:ext>
            </a:extLst>
          </p:cNvPr>
          <p:cNvSpPr txBox="1"/>
          <p:nvPr/>
        </p:nvSpPr>
        <p:spPr bwMode="auto">
          <a:xfrm>
            <a:off x="6939313" y="390217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8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61D94D6-0062-264B-9EAA-49F60F2D68C4}"/>
              </a:ext>
            </a:extLst>
          </p:cNvPr>
          <p:cNvSpPr txBox="1"/>
          <p:nvPr/>
        </p:nvSpPr>
        <p:spPr bwMode="auto">
          <a:xfrm>
            <a:off x="7425210" y="4156903"/>
            <a:ext cx="1238032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@M=1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E1321FE-EEC3-CE43-8E3D-53163C862BA7}"/>
              </a:ext>
            </a:extLst>
          </p:cNvPr>
          <p:cNvSpPr txBox="1"/>
          <p:nvPr/>
        </p:nvSpPr>
        <p:spPr bwMode="auto">
          <a:xfrm>
            <a:off x="6939313" y="421723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9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7EACB6F-22D4-C947-8AA8-310BFF1AD0EC}"/>
              </a:ext>
            </a:extLst>
          </p:cNvPr>
          <p:cNvSpPr txBox="1"/>
          <p:nvPr/>
        </p:nvSpPr>
        <p:spPr bwMode="auto">
          <a:xfrm>
            <a:off x="6939313" y="452874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5414314-363B-104F-9789-BCA536FACDED}"/>
              </a:ext>
            </a:extLst>
          </p:cNvPr>
          <p:cNvSpPr txBox="1"/>
          <p:nvPr/>
        </p:nvSpPr>
        <p:spPr bwMode="auto">
          <a:xfrm>
            <a:off x="6939313" y="4843804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5431EA0-F177-664B-9AD6-BE8A3152BF6C}"/>
              </a:ext>
            </a:extLst>
          </p:cNvPr>
          <p:cNvSpPr txBox="1"/>
          <p:nvPr/>
        </p:nvSpPr>
        <p:spPr bwMode="auto">
          <a:xfrm>
            <a:off x="6942354" y="5155315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67E8A71-E31A-C448-99B8-54F062FF30C1}"/>
              </a:ext>
            </a:extLst>
          </p:cNvPr>
          <p:cNvSpPr txBox="1"/>
          <p:nvPr/>
        </p:nvSpPr>
        <p:spPr bwMode="auto">
          <a:xfrm>
            <a:off x="6942354" y="547037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2C82EC1-21A8-434F-91D1-46DCE00D2FFE}"/>
              </a:ext>
            </a:extLst>
          </p:cNvPr>
          <p:cNvSpPr txBox="1"/>
          <p:nvPr/>
        </p:nvSpPr>
        <p:spPr bwMode="auto">
          <a:xfrm>
            <a:off x="6942354" y="578188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0A1B81-43B0-8F4A-A7ED-852A2E07E813}"/>
              </a:ext>
            </a:extLst>
          </p:cNvPr>
          <p:cNvSpPr txBox="1"/>
          <p:nvPr/>
        </p:nvSpPr>
        <p:spPr bwMode="auto">
          <a:xfrm>
            <a:off x="6942354" y="609694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E75D569-7058-6748-AF76-87C358D15CED}"/>
              </a:ext>
            </a:extLst>
          </p:cNvPr>
          <p:cNvSpPr txBox="1"/>
          <p:nvPr/>
        </p:nvSpPr>
        <p:spPr bwMode="auto">
          <a:xfrm>
            <a:off x="7428250" y="6036619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5C06539-88AC-894C-824F-A604D4D9FDEE}"/>
              </a:ext>
            </a:extLst>
          </p:cNvPr>
          <p:cNvSpPr txBox="1"/>
          <p:nvPr/>
        </p:nvSpPr>
        <p:spPr bwMode="auto">
          <a:xfrm>
            <a:off x="7428250" y="5094986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0100100110011011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2C0BB8B-9C4B-3447-9517-A0CFDDC6E1B9}"/>
              </a:ext>
            </a:extLst>
          </p:cNvPr>
          <p:cNvSpPr txBox="1"/>
          <p:nvPr/>
        </p:nvSpPr>
        <p:spPr bwMode="auto">
          <a:xfrm>
            <a:off x="7428250" y="5410047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1110010011111111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AF91C4-C57F-5A40-8F49-AFB63522F48D}"/>
              </a:ext>
            </a:extLst>
          </p:cNvPr>
          <p:cNvGrpSpPr/>
          <p:nvPr/>
        </p:nvGrpSpPr>
        <p:grpSpPr>
          <a:xfrm>
            <a:off x="727926" y="1018340"/>
            <a:ext cx="3941220" cy="2331688"/>
            <a:chOff x="727926" y="1018340"/>
            <a:chExt cx="3941220" cy="233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 Box 9">
                  <a:extLst>
                    <a:ext uri="{FF2B5EF4-FFF2-40B4-BE49-F238E27FC236}">
                      <a16:creationId xmlns:a16="http://schemas.microsoft.com/office/drawing/2014/main" id="{048A5460-C1AC-0D46-8C91-56B7D54ACA6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if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&gt;=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then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else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–1</a:t>
                  </a:r>
                  <a:endPara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r>
                    <a:rPr lang="he-IL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if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goto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–1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goto END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POS: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 = 1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END:</a:t>
                  </a:r>
                </a:p>
              </p:txBody>
            </p:sp>
          </mc:Choice>
          <mc:Fallback xmlns="">
            <p:sp>
              <p:nvSpPr>
                <p:cNvPr id="50" name="Text Box 9">
                  <a:extLst>
                    <a:ext uri="{FF2B5EF4-FFF2-40B4-BE49-F238E27FC236}">
                      <a16:creationId xmlns:a16="http://schemas.microsoft.com/office/drawing/2014/main" id="{048A5460-C1AC-0D46-8C91-56B7D54AC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7C5B84F-CE45-9347-83CF-BED14CBBAA89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4DB499C-B69B-F341-81DC-C52540693E94}"/>
                </a:ext>
              </a:extLst>
            </p:cNvPr>
            <p:cNvSpPr txBox="1"/>
            <p:nvPr/>
          </p:nvSpPr>
          <p:spPr>
            <a:xfrm>
              <a:off x="727926" y="1018340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1E9A6D9B-A779-B248-90E9-09BD7B654624}"/>
              </a:ext>
            </a:extLst>
          </p:cNvPr>
          <p:cNvSpPr/>
          <p:nvPr/>
        </p:nvSpPr>
        <p:spPr>
          <a:xfrm>
            <a:off x="5167587" y="2978836"/>
            <a:ext cx="1932723" cy="1168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Assembler / loader</a:t>
            </a:r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137C61EB-7B5D-3D42-BDCA-FD5F9B0086CC}"/>
              </a:ext>
            </a:extLst>
          </p:cNvPr>
          <p:cNvSpPr/>
          <p:nvPr/>
        </p:nvSpPr>
        <p:spPr>
          <a:xfrm flipH="1">
            <a:off x="4555715" y="5106735"/>
            <a:ext cx="1328808" cy="57727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Infinite loop</a:t>
            </a:r>
          </a:p>
        </p:txBody>
      </p:sp>
    </p:spTree>
    <p:extLst>
      <p:ext uri="{BB962C8B-B14F-4D97-AF65-F5344CB8AC3E}">
        <p14:creationId xmlns:p14="http://schemas.microsoft.com/office/powerpoint/2010/main" val="6877134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214DBE3-A649-CD48-ABDD-AEB5ABCEC7D5}"/>
              </a:ext>
            </a:extLst>
          </p:cNvPr>
          <p:cNvGrpSpPr/>
          <p:nvPr/>
        </p:nvGrpSpPr>
        <p:grpSpPr>
          <a:xfrm>
            <a:off x="6939313" y="1029631"/>
            <a:ext cx="1723929" cy="5324109"/>
            <a:chOff x="6939313" y="1029631"/>
            <a:chExt cx="1723929" cy="532410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2D4325-0B5E-FE47-80F0-1A7EABC92CAF}"/>
                </a:ext>
              </a:extLst>
            </p:cNvPr>
            <p:cNvSpPr txBox="1"/>
            <p:nvPr/>
          </p:nvSpPr>
          <p:spPr bwMode="auto">
            <a:xfrm>
              <a:off x="7425209" y="4468414"/>
              <a:ext cx="1238033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dirty="0">
                  <a:solidFill>
                    <a:srgbClr val="0432FF"/>
                  </a:solidFill>
                </a:rPr>
                <a:t>@10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052594-9DE1-8E40-A558-CB4A4622B280}"/>
                </a:ext>
              </a:extLst>
            </p:cNvPr>
            <p:cNvSpPr txBox="1"/>
            <p:nvPr/>
          </p:nvSpPr>
          <p:spPr bwMode="auto">
            <a:xfrm>
              <a:off x="7425209" y="4783475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dirty="0">
                  <a:solidFill>
                    <a:srgbClr val="0432FF"/>
                  </a:solidFill>
                </a:rPr>
                <a:t>0;JMP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AB7B13-D5C1-5547-BD26-5E4D76A26C2F}"/>
                </a:ext>
              </a:extLst>
            </p:cNvPr>
            <p:cNvSpPr txBox="1"/>
            <p:nvPr/>
          </p:nvSpPr>
          <p:spPr bwMode="auto">
            <a:xfrm>
              <a:off x="7428250" y="5721558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0101011100110111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3EB82D-26DB-6144-9BA0-2A675715B667}"/>
                </a:ext>
              </a:extLst>
            </p:cNvPr>
            <p:cNvSpPr txBox="1"/>
            <p:nvPr/>
          </p:nvSpPr>
          <p:spPr bwMode="auto">
            <a:xfrm>
              <a:off x="7428251" y="1350302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F2768EF-A2D4-034A-AE57-F61800E1C0C9}"/>
                </a:ext>
              </a:extLst>
            </p:cNvPr>
            <p:cNvSpPr txBox="1"/>
            <p:nvPr/>
          </p:nvSpPr>
          <p:spPr bwMode="auto">
            <a:xfrm>
              <a:off x="6942354" y="141063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BC7B23C-5E0E-B74A-BFA7-32BD8E5DA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3830" y="1029631"/>
              <a:ext cx="94153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Memory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74544B8-5722-C84B-9F81-213972711FC8}"/>
                </a:ext>
              </a:extLst>
            </p:cNvPr>
            <p:cNvSpPr txBox="1"/>
            <p:nvPr/>
          </p:nvSpPr>
          <p:spPr bwMode="auto">
            <a:xfrm>
              <a:off x="7428251" y="1665363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@D=M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86DF09-8F32-D64E-800C-49FF81724ACF}"/>
                </a:ext>
              </a:extLst>
            </p:cNvPr>
            <p:cNvSpPr txBox="1"/>
            <p:nvPr/>
          </p:nvSpPr>
          <p:spPr bwMode="auto">
            <a:xfrm>
              <a:off x="6942354" y="172569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DE2AE4-4D20-1242-9694-B96008009E28}"/>
                </a:ext>
              </a:extLst>
            </p:cNvPr>
            <p:cNvSpPr txBox="1"/>
            <p:nvPr/>
          </p:nvSpPr>
          <p:spPr bwMode="auto">
            <a:xfrm>
              <a:off x="7428251" y="1976874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AB608A9-E5B6-1E4B-A806-010942EE6B63}"/>
                </a:ext>
              </a:extLst>
            </p:cNvPr>
            <p:cNvSpPr txBox="1"/>
            <p:nvPr/>
          </p:nvSpPr>
          <p:spPr bwMode="auto">
            <a:xfrm>
              <a:off x="6942354" y="203720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C1DF3DA-E6B0-764B-9AD8-1362394BAF39}"/>
                </a:ext>
              </a:extLst>
            </p:cNvPr>
            <p:cNvSpPr txBox="1"/>
            <p:nvPr/>
          </p:nvSpPr>
          <p:spPr bwMode="auto">
            <a:xfrm>
              <a:off x="7428251" y="2291935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@D;JGE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1BC5402-5931-C04C-81DD-9871C4964580}"/>
                </a:ext>
              </a:extLst>
            </p:cNvPr>
            <p:cNvSpPr txBox="1"/>
            <p:nvPr/>
          </p:nvSpPr>
          <p:spPr bwMode="auto">
            <a:xfrm>
              <a:off x="6942354" y="23522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1C37C5-835B-7646-88E6-5A1D2C36B577}"/>
                </a:ext>
              </a:extLst>
            </p:cNvPr>
            <p:cNvSpPr txBox="1"/>
            <p:nvPr/>
          </p:nvSpPr>
          <p:spPr bwMode="auto">
            <a:xfrm>
              <a:off x="7431292" y="2603446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DE7D720-C08C-4B4E-ADBF-2E8AAD5DAAB8}"/>
                </a:ext>
              </a:extLst>
            </p:cNvPr>
            <p:cNvSpPr txBox="1"/>
            <p:nvPr/>
          </p:nvSpPr>
          <p:spPr bwMode="auto">
            <a:xfrm>
              <a:off x="6945395" y="266377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4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0B5251F-8C53-8A44-AD07-99EA3D4BFA50}"/>
                </a:ext>
              </a:extLst>
            </p:cNvPr>
            <p:cNvSpPr txBox="1"/>
            <p:nvPr/>
          </p:nvSpPr>
          <p:spPr bwMode="auto">
            <a:xfrm>
              <a:off x="7431292" y="2918507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@M=–1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DBF635-F0AB-9D42-A762-DF605E939972}"/>
                </a:ext>
              </a:extLst>
            </p:cNvPr>
            <p:cNvSpPr txBox="1"/>
            <p:nvPr/>
          </p:nvSpPr>
          <p:spPr bwMode="auto">
            <a:xfrm>
              <a:off x="6945395" y="29788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3F400A8-644B-C44B-BC5D-DF9711DF8DB0}"/>
                </a:ext>
              </a:extLst>
            </p:cNvPr>
            <p:cNvSpPr txBox="1"/>
            <p:nvPr/>
          </p:nvSpPr>
          <p:spPr bwMode="auto">
            <a:xfrm>
              <a:off x="7431292" y="3230018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@10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8641ABE-3F00-B142-BD3D-8BD7331F8269}"/>
                </a:ext>
              </a:extLst>
            </p:cNvPr>
            <p:cNvSpPr txBox="1"/>
            <p:nvPr/>
          </p:nvSpPr>
          <p:spPr bwMode="auto">
            <a:xfrm>
              <a:off x="6945395" y="329034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14E251A-C799-A746-9495-F03E4A03F90B}"/>
                </a:ext>
              </a:extLst>
            </p:cNvPr>
            <p:cNvSpPr txBox="1"/>
            <p:nvPr/>
          </p:nvSpPr>
          <p:spPr bwMode="auto">
            <a:xfrm>
              <a:off x="7431292" y="3545079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@0;JMP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6D111D-0CC6-5248-B9C7-E0FD209C17E2}"/>
                </a:ext>
              </a:extLst>
            </p:cNvPr>
            <p:cNvSpPr txBox="1"/>
            <p:nvPr/>
          </p:nvSpPr>
          <p:spPr bwMode="auto">
            <a:xfrm>
              <a:off x="6945395" y="360540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7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5C6C22B-6AFA-8347-A863-AE53E2558DF1}"/>
                </a:ext>
              </a:extLst>
            </p:cNvPr>
            <p:cNvSpPr txBox="1"/>
            <p:nvPr/>
          </p:nvSpPr>
          <p:spPr bwMode="auto">
            <a:xfrm>
              <a:off x="7425210" y="3841842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B5DE5C6-BE98-B54F-A9F2-F95B8CCA2DE3}"/>
                </a:ext>
              </a:extLst>
            </p:cNvPr>
            <p:cNvSpPr txBox="1"/>
            <p:nvPr/>
          </p:nvSpPr>
          <p:spPr bwMode="auto">
            <a:xfrm>
              <a:off x="6939313" y="39021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8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126E3FB-6D53-CE49-A560-88EF6858BD98}"/>
                </a:ext>
              </a:extLst>
            </p:cNvPr>
            <p:cNvSpPr txBox="1"/>
            <p:nvPr/>
          </p:nvSpPr>
          <p:spPr bwMode="auto">
            <a:xfrm>
              <a:off x="7425210" y="4156903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@M=1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1CDADA5-E1F2-AB4A-AFAF-EDC4732B1EAC}"/>
                </a:ext>
              </a:extLst>
            </p:cNvPr>
            <p:cNvSpPr txBox="1"/>
            <p:nvPr/>
          </p:nvSpPr>
          <p:spPr bwMode="auto">
            <a:xfrm>
              <a:off x="6939313" y="42172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9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3745CD3-9978-F24C-9E3A-39E33DD0BADF}"/>
                </a:ext>
              </a:extLst>
            </p:cNvPr>
            <p:cNvSpPr txBox="1"/>
            <p:nvPr/>
          </p:nvSpPr>
          <p:spPr bwMode="auto">
            <a:xfrm>
              <a:off x="6939313" y="45287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80989F-4C71-B54C-AA06-4090AF5E5EE4}"/>
                </a:ext>
              </a:extLst>
            </p:cNvPr>
            <p:cNvSpPr txBox="1"/>
            <p:nvPr/>
          </p:nvSpPr>
          <p:spPr bwMode="auto">
            <a:xfrm>
              <a:off x="6939313" y="484380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B3FBA2F-80B3-5C4F-AF9D-F42B49794867}"/>
                </a:ext>
              </a:extLst>
            </p:cNvPr>
            <p:cNvSpPr txBox="1"/>
            <p:nvPr/>
          </p:nvSpPr>
          <p:spPr bwMode="auto">
            <a:xfrm>
              <a:off x="6942354" y="51553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D0F47D-C1F2-D643-9C17-8A106EB8EBED}"/>
                </a:ext>
              </a:extLst>
            </p:cNvPr>
            <p:cNvSpPr txBox="1"/>
            <p:nvPr/>
          </p:nvSpPr>
          <p:spPr bwMode="auto">
            <a:xfrm>
              <a:off x="6942354" y="547037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9D82C69-BA1D-CE48-BB17-869DCBAA9C06}"/>
                </a:ext>
              </a:extLst>
            </p:cNvPr>
            <p:cNvSpPr txBox="1"/>
            <p:nvPr/>
          </p:nvSpPr>
          <p:spPr bwMode="auto">
            <a:xfrm>
              <a:off x="6942354" y="578188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14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6B2F184-01BF-A34D-AADF-07596FECDEF4}"/>
                </a:ext>
              </a:extLst>
            </p:cNvPr>
            <p:cNvSpPr txBox="1"/>
            <p:nvPr/>
          </p:nvSpPr>
          <p:spPr bwMode="auto">
            <a:xfrm>
              <a:off x="6942354" y="609694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E296317-4985-BA4C-8B08-C423E7393F61}"/>
                </a:ext>
              </a:extLst>
            </p:cNvPr>
            <p:cNvSpPr txBox="1"/>
            <p:nvPr/>
          </p:nvSpPr>
          <p:spPr bwMode="auto">
            <a:xfrm>
              <a:off x="7428250" y="6036619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2075718-8E0D-3C42-AA76-331A0E059745}"/>
                </a:ext>
              </a:extLst>
            </p:cNvPr>
            <p:cNvSpPr txBox="1"/>
            <p:nvPr/>
          </p:nvSpPr>
          <p:spPr bwMode="auto">
            <a:xfrm>
              <a:off x="7428250" y="5094986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0100100110011011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DCD248-38CC-A44D-9928-A316EB700F9F}"/>
                </a:ext>
              </a:extLst>
            </p:cNvPr>
            <p:cNvSpPr txBox="1"/>
            <p:nvPr/>
          </p:nvSpPr>
          <p:spPr bwMode="auto">
            <a:xfrm>
              <a:off x="7428250" y="5410047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1110010011111111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Terminating programs properly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6E113C-1E8A-5043-AC6C-82107EAB29D3}"/>
              </a:ext>
            </a:extLst>
          </p:cNvPr>
          <p:cNvSpPr txBox="1"/>
          <p:nvPr/>
        </p:nvSpPr>
        <p:spPr>
          <a:xfrm>
            <a:off x="5861615" y="3267853"/>
            <a:ext cx="123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execution:</a:t>
            </a: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C06D01D-B93C-2B4D-B998-FC0079F4053D}"/>
              </a:ext>
            </a:extLst>
          </p:cNvPr>
          <p:cNvSpPr/>
          <p:nvPr/>
        </p:nvSpPr>
        <p:spPr>
          <a:xfrm>
            <a:off x="6907958" y="4529786"/>
            <a:ext cx="202808" cy="18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10BA4D8B-A593-5A48-BF69-ADA15C6A4157}"/>
              </a:ext>
            </a:extLst>
          </p:cNvPr>
          <p:cNvSpPr/>
          <p:nvPr/>
        </p:nvSpPr>
        <p:spPr>
          <a:xfrm>
            <a:off x="6907957" y="4843804"/>
            <a:ext cx="212079" cy="18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id="{319AA001-D78E-1C41-A190-DF8D3C2BA40F}"/>
              </a:ext>
            </a:extLst>
          </p:cNvPr>
          <p:cNvSpPr/>
          <p:nvPr/>
        </p:nvSpPr>
        <p:spPr>
          <a:xfrm>
            <a:off x="6928145" y="1415621"/>
            <a:ext cx="202808" cy="18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88456F5-703B-404E-A211-7AEC97670B92}"/>
              </a:ext>
            </a:extLst>
          </p:cNvPr>
          <p:cNvSpPr/>
          <p:nvPr/>
        </p:nvSpPr>
        <p:spPr>
          <a:xfrm>
            <a:off x="6928144" y="1729639"/>
            <a:ext cx="212079" cy="18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ight Arrow 171">
            <a:extLst>
              <a:ext uri="{FF2B5EF4-FFF2-40B4-BE49-F238E27FC236}">
                <a16:creationId xmlns:a16="http://schemas.microsoft.com/office/drawing/2014/main" id="{E43657C6-73FC-7542-AB0D-B678BEC8111B}"/>
              </a:ext>
            </a:extLst>
          </p:cNvPr>
          <p:cNvSpPr/>
          <p:nvPr/>
        </p:nvSpPr>
        <p:spPr>
          <a:xfrm>
            <a:off x="6912099" y="2037569"/>
            <a:ext cx="218853" cy="166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ight Arrow 172">
            <a:extLst>
              <a:ext uri="{FF2B5EF4-FFF2-40B4-BE49-F238E27FC236}">
                <a16:creationId xmlns:a16="http://schemas.microsoft.com/office/drawing/2014/main" id="{1C3D01D9-CDEA-AD47-BA8C-1EEF4EBBF8AC}"/>
              </a:ext>
            </a:extLst>
          </p:cNvPr>
          <p:cNvSpPr/>
          <p:nvPr/>
        </p:nvSpPr>
        <p:spPr>
          <a:xfrm>
            <a:off x="6940105" y="2369945"/>
            <a:ext cx="202808" cy="18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ight Arrow 173">
            <a:extLst>
              <a:ext uri="{FF2B5EF4-FFF2-40B4-BE49-F238E27FC236}">
                <a16:creationId xmlns:a16="http://schemas.microsoft.com/office/drawing/2014/main" id="{2BEB8618-C037-1E49-8BEE-A9B1F322885C}"/>
              </a:ext>
            </a:extLst>
          </p:cNvPr>
          <p:cNvSpPr/>
          <p:nvPr/>
        </p:nvSpPr>
        <p:spPr>
          <a:xfrm>
            <a:off x="6940104" y="2683963"/>
            <a:ext cx="212079" cy="18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ight Arrow 174">
            <a:extLst>
              <a:ext uri="{FF2B5EF4-FFF2-40B4-BE49-F238E27FC236}">
                <a16:creationId xmlns:a16="http://schemas.microsoft.com/office/drawing/2014/main" id="{8BBB1494-8E59-EF4B-85BA-CA9AC8E29C4D}"/>
              </a:ext>
            </a:extLst>
          </p:cNvPr>
          <p:cNvSpPr/>
          <p:nvPr/>
        </p:nvSpPr>
        <p:spPr>
          <a:xfrm>
            <a:off x="6924059" y="2991893"/>
            <a:ext cx="218853" cy="166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ight Arrow 175">
            <a:extLst>
              <a:ext uri="{FF2B5EF4-FFF2-40B4-BE49-F238E27FC236}">
                <a16:creationId xmlns:a16="http://schemas.microsoft.com/office/drawing/2014/main" id="{80E97B4A-28FF-4F4D-B291-3A25724F5F3A}"/>
              </a:ext>
            </a:extLst>
          </p:cNvPr>
          <p:cNvSpPr/>
          <p:nvPr/>
        </p:nvSpPr>
        <p:spPr>
          <a:xfrm>
            <a:off x="6940943" y="3305468"/>
            <a:ext cx="202808" cy="18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ight Arrow 176">
            <a:extLst>
              <a:ext uri="{FF2B5EF4-FFF2-40B4-BE49-F238E27FC236}">
                <a16:creationId xmlns:a16="http://schemas.microsoft.com/office/drawing/2014/main" id="{77494D5C-4B73-7F45-A242-EDD34D9328E2}"/>
              </a:ext>
            </a:extLst>
          </p:cNvPr>
          <p:cNvSpPr/>
          <p:nvPr/>
        </p:nvSpPr>
        <p:spPr>
          <a:xfrm>
            <a:off x="6940942" y="3619486"/>
            <a:ext cx="212079" cy="18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ADAF044-A251-734D-B735-D7C8D6D2B88F}"/>
              </a:ext>
            </a:extLst>
          </p:cNvPr>
          <p:cNvGrpSpPr/>
          <p:nvPr/>
        </p:nvGrpSpPr>
        <p:grpSpPr>
          <a:xfrm>
            <a:off x="727926" y="1018340"/>
            <a:ext cx="3941220" cy="2331688"/>
            <a:chOff x="727926" y="1018340"/>
            <a:chExt cx="3941220" cy="233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 Box 9">
                  <a:extLst>
                    <a:ext uri="{FF2B5EF4-FFF2-40B4-BE49-F238E27FC236}">
                      <a16:creationId xmlns:a16="http://schemas.microsoft.com/office/drawing/2014/main" id="{34A409BA-41B2-6C45-87AA-85EF8DE580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if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&gt;=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then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else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–1</a:t>
                  </a:r>
                  <a:endPara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r>
                    <a:rPr lang="he-IL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if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goto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–1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goto END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POS: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 = 1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END:</a:t>
                  </a:r>
                </a:p>
              </p:txBody>
            </p:sp>
          </mc:Choice>
          <mc:Fallback xmlns="">
            <p:sp>
              <p:nvSpPr>
                <p:cNvPr id="93" name="Text Box 9">
                  <a:extLst>
                    <a:ext uri="{FF2B5EF4-FFF2-40B4-BE49-F238E27FC236}">
                      <a16:creationId xmlns:a16="http://schemas.microsoft.com/office/drawing/2014/main" id="{34A409BA-41B2-6C45-87AA-85EF8DE58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37FE6B-133A-AA47-8F43-E5F8680A541E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96A5F28-7764-6546-AE48-DC172E41ED5C}"/>
                </a:ext>
              </a:extLst>
            </p:cNvPr>
            <p:cNvSpPr txBox="1"/>
            <p:nvPr/>
          </p:nvSpPr>
          <p:spPr>
            <a:xfrm>
              <a:off x="727926" y="1018340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  <p:sp>
        <p:nvSpPr>
          <p:cNvPr id="56" name="Text Box 9">
            <a:extLst>
              <a:ext uri="{FF2B5EF4-FFF2-40B4-BE49-F238E27FC236}">
                <a16:creationId xmlns:a16="http://schemas.microsoft.com/office/drawing/2014/main" id="{CDCC8EC7-536F-7E4F-9EB3-7686A81D9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941" y="1316491"/>
            <a:ext cx="1937834" cy="446085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then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else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POS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@POS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D;JGE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(POS)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M=1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82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8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3A43FC4C-C06A-244C-8E6F-9CCEE243812F}"/>
              </a:ext>
            </a:extLst>
          </p:cNvPr>
          <p:cNvGrpSpPr/>
          <p:nvPr/>
        </p:nvGrpSpPr>
        <p:grpSpPr>
          <a:xfrm>
            <a:off x="6939313" y="1029631"/>
            <a:ext cx="1723929" cy="5324109"/>
            <a:chOff x="6939313" y="1029631"/>
            <a:chExt cx="1723929" cy="53241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F037E1-800E-4340-857E-F4B0428DD0A7}"/>
                </a:ext>
              </a:extLst>
            </p:cNvPr>
            <p:cNvSpPr txBox="1"/>
            <p:nvPr/>
          </p:nvSpPr>
          <p:spPr bwMode="auto">
            <a:xfrm>
              <a:off x="7425209" y="4468414"/>
              <a:ext cx="1238033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dirty="0">
                  <a:solidFill>
                    <a:srgbClr val="0432FF"/>
                  </a:solidFill>
                </a:rPr>
                <a:t>@10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940834D-A78E-3342-81EC-26619F48B4B8}"/>
                </a:ext>
              </a:extLst>
            </p:cNvPr>
            <p:cNvSpPr txBox="1"/>
            <p:nvPr/>
          </p:nvSpPr>
          <p:spPr bwMode="auto">
            <a:xfrm>
              <a:off x="7425209" y="4783475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dirty="0">
                  <a:solidFill>
                    <a:srgbClr val="0432FF"/>
                  </a:solidFill>
                </a:rPr>
                <a:t>0;JMP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3735EF-10FB-0F4F-A015-EF33F8DD3F98}"/>
                </a:ext>
              </a:extLst>
            </p:cNvPr>
            <p:cNvSpPr txBox="1"/>
            <p:nvPr/>
          </p:nvSpPr>
          <p:spPr bwMode="auto">
            <a:xfrm>
              <a:off x="7428250" y="5721558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0101011100110111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AFBEF85-3FF0-3D43-A862-E32A6FAFC0A1}"/>
                </a:ext>
              </a:extLst>
            </p:cNvPr>
            <p:cNvSpPr txBox="1"/>
            <p:nvPr/>
          </p:nvSpPr>
          <p:spPr bwMode="auto">
            <a:xfrm>
              <a:off x="7428251" y="1350302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DE68D55-CCAC-0E44-92E4-A2D5F595E834}"/>
                </a:ext>
              </a:extLst>
            </p:cNvPr>
            <p:cNvSpPr txBox="1"/>
            <p:nvPr/>
          </p:nvSpPr>
          <p:spPr bwMode="auto">
            <a:xfrm>
              <a:off x="6942354" y="141063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2C7A660-FBC1-CF49-8F3F-A3BF18A9B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3830" y="1029631"/>
              <a:ext cx="94153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Memory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F9748E-5CFD-8D4C-A745-D2560E0BE96D}"/>
                </a:ext>
              </a:extLst>
            </p:cNvPr>
            <p:cNvSpPr txBox="1"/>
            <p:nvPr/>
          </p:nvSpPr>
          <p:spPr bwMode="auto">
            <a:xfrm>
              <a:off x="7428251" y="1665363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@D=M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FDEEF0-EA8E-AE47-A745-1FDBFB976356}"/>
                </a:ext>
              </a:extLst>
            </p:cNvPr>
            <p:cNvSpPr txBox="1"/>
            <p:nvPr/>
          </p:nvSpPr>
          <p:spPr bwMode="auto">
            <a:xfrm>
              <a:off x="6942354" y="172569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70D298F-8589-4645-9B15-558F2C7E22B6}"/>
                </a:ext>
              </a:extLst>
            </p:cNvPr>
            <p:cNvSpPr txBox="1"/>
            <p:nvPr/>
          </p:nvSpPr>
          <p:spPr bwMode="auto">
            <a:xfrm>
              <a:off x="7428251" y="1976874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B58C675-0816-1F4E-AE6E-962E0871AA6A}"/>
                </a:ext>
              </a:extLst>
            </p:cNvPr>
            <p:cNvSpPr txBox="1"/>
            <p:nvPr/>
          </p:nvSpPr>
          <p:spPr bwMode="auto">
            <a:xfrm>
              <a:off x="6942354" y="203720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0390893-81F9-C446-92F7-EBBE9C136C32}"/>
                </a:ext>
              </a:extLst>
            </p:cNvPr>
            <p:cNvSpPr txBox="1"/>
            <p:nvPr/>
          </p:nvSpPr>
          <p:spPr bwMode="auto">
            <a:xfrm>
              <a:off x="7428251" y="2291935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@D;JGE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3A30437-C8AF-5047-BD71-88AA7A609273}"/>
                </a:ext>
              </a:extLst>
            </p:cNvPr>
            <p:cNvSpPr txBox="1"/>
            <p:nvPr/>
          </p:nvSpPr>
          <p:spPr bwMode="auto">
            <a:xfrm>
              <a:off x="6942354" y="23522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9DFA8CF-2ED4-6843-B6B2-CA8C0B30292C}"/>
                </a:ext>
              </a:extLst>
            </p:cNvPr>
            <p:cNvSpPr txBox="1"/>
            <p:nvPr/>
          </p:nvSpPr>
          <p:spPr bwMode="auto">
            <a:xfrm>
              <a:off x="7431292" y="2603446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7C47FF3-879B-DA4F-AD6C-A22600BAA2D1}"/>
                </a:ext>
              </a:extLst>
            </p:cNvPr>
            <p:cNvSpPr txBox="1"/>
            <p:nvPr/>
          </p:nvSpPr>
          <p:spPr bwMode="auto">
            <a:xfrm>
              <a:off x="6945395" y="266377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4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95BEB98-F19A-734E-B07E-636A0E279AE5}"/>
                </a:ext>
              </a:extLst>
            </p:cNvPr>
            <p:cNvSpPr txBox="1"/>
            <p:nvPr/>
          </p:nvSpPr>
          <p:spPr bwMode="auto">
            <a:xfrm>
              <a:off x="7431292" y="2918507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@M=–1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E5AA6C5-DAA6-D644-A4B9-AB4FE89290A1}"/>
                </a:ext>
              </a:extLst>
            </p:cNvPr>
            <p:cNvSpPr txBox="1"/>
            <p:nvPr/>
          </p:nvSpPr>
          <p:spPr bwMode="auto">
            <a:xfrm>
              <a:off x="6945395" y="29788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8CFE841-263C-5B4B-ACA4-49708737BF2B}"/>
                </a:ext>
              </a:extLst>
            </p:cNvPr>
            <p:cNvSpPr txBox="1"/>
            <p:nvPr/>
          </p:nvSpPr>
          <p:spPr bwMode="auto">
            <a:xfrm>
              <a:off x="7431292" y="3230018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@10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0DF40F5-763D-8545-81EC-6F6215B4B926}"/>
                </a:ext>
              </a:extLst>
            </p:cNvPr>
            <p:cNvSpPr txBox="1"/>
            <p:nvPr/>
          </p:nvSpPr>
          <p:spPr bwMode="auto">
            <a:xfrm>
              <a:off x="6945395" y="329034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A6C31C4-E8B8-4842-8E13-CD0C3B559F3E}"/>
                </a:ext>
              </a:extLst>
            </p:cNvPr>
            <p:cNvSpPr txBox="1"/>
            <p:nvPr/>
          </p:nvSpPr>
          <p:spPr bwMode="auto">
            <a:xfrm>
              <a:off x="7431292" y="3545079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@0;JMP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CE3DBE5-FD91-BE4B-8CF0-8D30C321267D}"/>
                </a:ext>
              </a:extLst>
            </p:cNvPr>
            <p:cNvSpPr txBox="1"/>
            <p:nvPr/>
          </p:nvSpPr>
          <p:spPr bwMode="auto">
            <a:xfrm>
              <a:off x="6945395" y="360540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7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E946C9A-7D56-4B4F-8B28-A8B8913F292F}"/>
                </a:ext>
              </a:extLst>
            </p:cNvPr>
            <p:cNvSpPr txBox="1"/>
            <p:nvPr/>
          </p:nvSpPr>
          <p:spPr bwMode="auto">
            <a:xfrm>
              <a:off x="7425210" y="3841842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26985F-968A-AD4B-BD7D-1AECE5963216}"/>
                </a:ext>
              </a:extLst>
            </p:cNvPr>
            <p:cNvSpPr txBox="1"/>
            <p:nvPr/>
          </p:nvSpPr>
          <p:spPr bwMode="auto">
            <a:xfrm>
              <a:off x="6939313" y="39021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8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05879AB-3CAA-D141-BEFE-1E167F1D6EC7}"/>
                </a:ext>
              </a:extLst>
            </p:cNvPr>
            <p:cNvSpPr txBox="1"/>
            <p:nvPr/>
          </p:nvSpPr>
          <p:spPr bwMode="auto">
            <a:xfrm>
              <a:off x="7425210" y="4156903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@M=1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1DD6A6E-D192-4548-BB6E-149C3D120A9F}"/>
                </a:ext>
              </a:extLst>
            </p:cNvPr>
            <p:cNvSpPr txBox="1"/>
            <p:nvPr/>
          </p:nvSpPr>
          <p:spPr bwMode="auto">
            <a:xfrm>
              <a:off x="6939313" y="42172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CB5A8B1-F511-B54B-BADD-939AEABBE2CA}"/>
                </a:ext>
              </a:extLst>
            </p:cNvPr>
            <p:cNvSpPr txBox="1"/>
            <p:nvPr/>
          </p:nvSpPr>
          <p:spPr bwMode="auto">
            <a:xfrm>
              <a:off x="6939313" y="45287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C254D5-304A-2641-8386-B1BA321AC594}"/>
                </a:ext>
              </a:extLst>
            </p:cNvPr>
            <p:cNvSpPr txBox="1"/>
            <p:nvPr/>
          </p:nvSpPr>
          <p:spPr bwMode="auto">
            <a:xfrm>
              <a:off x="6939313" y="484380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281F73F-99AA-B746-840F-27288DEB3D32}"/>
                </a:ext>
              </a:extLst>
            </p:cNvPr>
            <p:cNvSpPr txBox="1"/>
            <p:nvPr/>
          </p:nvSpPr>
          <p:spPr bwMode="auto">
            <a:xfrm>
              <a:off x="6942354" y="51553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0633E25-B94C-CE40-9B4F-AB66A4740633}"/>
                </a:ext>
              </a:extLst>
            </p:cNvPr>
            <p:cNvSpPr txBox="1"/>
            <p:nvPr/>
          </p:nvSpPr>
          <p:spPr bwMode="auto">
            <a:xfrm>
              <a:off x="6942354" y="547037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E68A502-ED6D-044C-A964-93E699EDA9EC}"/>
                </a:ext>
              </a:extLst>
            </p:cNvPr>
            <p:cNvSpPr txBox="1"/>
            <p:nvPr/>
          </p:nvSpPr>
          <p:spPr bwMode="auto">
            <a:xfrm>
              <a:off x="6942354" y="578188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A024AB9-5235-BF41-82DF-E9EFC2D2EE3C}"/>
                </a:ext>
              </a:extLst>
            </p:cNvPr>
            <p:cNvSpPr txBox="1"/>
            <p:nvPr/>
          </p:nvSpPr>
          <p:spPr bwMode="auto">
            <a:xfrm>
              <a:off x="6942354" y="609694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929B6B5-43FA-4F42-96E4-5FFB9A1FD6CC}"/>
                </a:ext>
              </a:extLst>
            </p:cNvPr>
            <p:cNvSpPr txBox="1"/>
            <p:nvPr/>
          </p:nvSpPr>
          <p:spPr bwMode="auto">
            <a:xfrm>
              <a:off x="7428250" y="6036619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26FF06-4B6B-CD47-AD99-51CE2F981931}"/>
                </a:ext>
              </a:extLst>
            </p:cNvPr>
            <p:cNvSpPr txBox="1"/>
            <p:nvPr/>
          </p:nvSpPr>
          <p:spPr bwMode="auto">
            <a:xfrm>
              <a:off x="7428250" y="5094986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0100100110011011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B267C93-1D13-FE4F-9B65-D19780C6EFF4}"/>
                </a:ext>
              </a:extLst>
            </p:cNvPr>
            <p:cNvSpPr txBox="1"/>
            <p:nvPr/>
          </p:nvSpPr>
          <p:spPr bwMode="auto">
            <a:xfrm>
              <a:off x="7428250" y="5410047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1110010011111111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Terminating programs properly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B05D725F-7AD8-8841-B9F8-F4C68AAB80E1}"/>
              </a:ext>
            </a:extLst>
          </p:cNvPr>
          <p:cNvSpPr/>
          <p:nvPr/>
        </p:nvSpPr>
        <p:spPr>
          <a:xfrm>
            <a:off x="6907958" y="4529786"/>
            <a:ext cx="202808" cy="18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0E2AD00-1146-3C43-B64E-FCF488E8B240}"/>
              </a:ext>
            </a:extLst>
          </p:cNvPr>
          <p:cNvSpPr txBox="1"/>
          <p:nvPr/>
        </p:nvSpPr>
        <p:spPr>
          <a:xfrm>
            <a:off x="5861615" y="3267853"/>
            <a:ext cx="123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execution: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1CF397D-E290-1C4B-B96A-2676ADD24C25}"/>
              </a:ext>
            </a:extLst>
          </p:cNvPr>
          <p:cNvGrpSpPr/>
          <p:nvPr/>
        </p:nvGrpSpPr>
        <p:grpSpPr>
          <a:xfrm>
            <a:off x="727926" y="1018340"/>
            <a:ext cx="3941220" cy="2331688"/>
            <a:chOff x="727926" y="1018340"/>
            <a:chExt cx="3941220" cy="233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 Box 9">
                  <a:extLst>
                    <a:ext uri="{FF2B5EF4-FFF2-40B4-BE49-F238E27FC236}">
                      <a16:creationId xmlns:a16="http://schemas.microsoft.com/office/drawing/2014/main" id="{A1163B09-2B19-3348-BFE5-786899304A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if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&gt;=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then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else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–1</a:t>
                  </a:r>
                  <a:endPara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r>
                    <a:rPr lang="he-IL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if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goto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–1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goto END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POS: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 = 1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END:</a:t>
                  </a:r>
                </a:p>
              </p:txBody>
            </p:sp>
          </mc:Choice>
          <mc:Fallback xmlns="">
            <p:sp>
              <p:nvSpPr>
                <p:cNvPr id="118" name="Text Box 9">
                  <a:extLst>
                    <a:ext uri="{FF2B5EF4-FFF2-40B4-BE49-F238E27FC236}">
                      <a16:creationId xmlns:a16="http://schemas.microsoft.com/office/drawing/2014/main" id="{A1163B09-2B19-3348-BFE5-786899304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CE9584E-7CD7-AC41-9096-464F3DBDB7A8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D87A8F3-3F8C-4F44-87D8-E037A4D05019}"/>
                </a:ext>
              </a:extLst>
            </p:cNvPr>
            <p:cNvSpPr txBox="1"/>
            <p:nvPr/>
          </p:nvSpPr>
          <p:spPr>
            <a:xfrm>
              <a:off x="727926" y="1018340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  <p:sp>
        <p:nvSpPr>
          <p:cNvPr id="45" name="Text Box 9">
            <a:extLst>
              <a:ext uri="{FF2B5EF4-FFF2-40B4-BE49-F238E27FC236}">
                <a16:creationId xmlns:a16="http://schemas.microsoft.com/office/drawing/2014/main" id="{CEF89D5E-7E9B-2F4E-B379-7EB211BED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941" y="1316491"/>
            <a:ext cx="1937834" cy="446085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then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else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POS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@POS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D;JGE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(POS)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M=1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6123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5F6E7AE3-5FE3-4C49-AB10-232BCD598EFD}"/>
              </a:ext>
            </a:extLst>
          </p:cNvPr>
          <p:cNvGrpSpPr/>
          <p:nvPr/>
        </p:nvGrpSpPr>
        <p:grpSpPr>
          <a:xfrm>
            <a:off x="6939313" y="1029631"/>
            <a:ext cx="1723929" cy="5324109"/>
            <a:chOff x="6939313" y="1029631"/>
            <a:chExt cx="1723929" cy="53241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DD30D9-9EBA-A841-ADDD-DB37477F9125}"/>
                </a:ext>
              </a:extLst>
            </p:cNvPr>
            <p:cNvSpPr txBox="1"/>
            <p:nvPr/>
          </p:nvSpPr>
          <p:spPr bwMode="auto">
            <a:xfrm>
              <a:off x="7425209" y="4468414"/>
              <a:ext cx="1238033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dirty="0">
                  <a:solidFill>
                    <a:srgbClr val="0432FF"/>
                  </a:solidFill>
                </a:rPr>
                <a:t>@10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ADB66C-84B3-7445-8E5E-D99E7572B5FC}"/>
                </a:ext>
              </a:extLst>
            </p:cNvPr>
            <p:cNvSpPr txBox="1"/>
            <p:nvPr/>
          </p:nvSpPr>
          <p:spPr bwMode="auto">
            <a:xfrm>
              <a:off x="7425209" y="4783475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dirty="0">
                  <a:solidFill>
                    <a:srgbClr val="0432FF"/>
                  </a:solidFill>
                </a:rPr>
                <a:t>0;JMP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9DAFCF-EBFC-9C4C-96AD-AA741DBE3319}"/>
                </a:ext>
              </a:extLst>
            </p:cNvPr>
            <p:cNvSpPr txBox="1"/>
            <p:nvPr/>
          </p:nvSpPr>
          <p:spPr bwMode="auto">
            <a:xfrm>
              <a:off x="7428250" y="5721558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0101011100110111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F2AFBAC-10A3-C342-A7D4-22BF558EB328}"/>
                </a:ext>
              </a:extLst>
            </p:cNvPr>
            <p:cNvSpPr txBox="1"/>
            <p:nvPr/>
          </p:nvSpPr>
          <p:spPr bwMode="auto">
            <a:xfrm>
              <a:off x="7428251" y="1350302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E486215-88FC-B543-ACA4-5A0F7C3D5D3F}"/>
                </a:ext>
              </a:extLst>
            </p:cNvPr>
            <p:cNvSpPr txBox="1"/>
            <p:nvPr/>
          </p:nvSpPr>
          <p:spPr bwMode="auto">
            <a:xfrm>
              <a:off x="6942354" y="141063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C68BF1-F9B6-624B-BCAD-0DE1F8EE2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3830" y="1029631"/>
              <a:ext cx="94153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Memory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98992EB-7FAE-1249-82DE-97F7EB80F178}"/>
                </a:ext>
              </a:extLst>
            </p:cNvPr>
            <p:cNvSpPr txBox="1"/>
            <p:nvPr/>
          </p:nvSpPr>
          <p:spPr bwMode="auto">
            <a:xfrm>
              <a:off x="7428251" y="1665363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@D=M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37298C9-2C90-AA49-AD53-443853CB002D}"/>
                </a:ext>
              </a:extLst>
            </p:cNvPr>
            <p:cNvSpPr txBox="1"/>
            <p:nvPr/>
          </p:nvSpPr>
          <p:spPr bwMode="auto">
            <a:xfrm>
              <a:off x="6942354" y="172569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E7BDA0D-EB3E-1F48-8738-CD5922EE3ACF}"/>
                </a:ext>
              </a:extLst>
            </p:cNvPr>
            <p:cNvSpPr txBox="1"/>
            <p:nvPr/>
          </p:nvSpPr>
          <p:spPr bwMode="auto">
            <a:xfrm>
              <a:off x="7428251" y="1976874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@8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FB4A097-E72C-2645-A47D-21F590B526BE}"/>
                </a:ext>
              </a:extLst>
            </p:cNvPr>
            <p:cNvSpPr txBox="1"/>
            <p:nvPr/>
          </p:nvSpPr>
          <p:spPr bwMode="auto">
            <a:xfrm>
              <a:off x="6942354" y="203720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CB17D53-B363-8043-B006-F059B3A41189}"/>
                </a:ext>
              </a:extLst>
            </p:cNvPr>
            <p:cNvSpPr txBox="1"/>
            <p:nvPr/>
          </p:nvSpPr>
          <p:spPr bwMode="auto">
            <a:xfrm>
              <a:off x="7428251" y="2291935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@D;JGE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36EF966-BEA6-D944-9EDB-D31007C72AA8}"/>
                </a:ext>
              </a:extLst>
            </p:cNvPr>
            <p:cNvSpPr txBox="1"/>
            <p:nvPr/>
          </p:nvSpPr>
          <p:spPr bwMode="auto">
            <a:xfrm>
              <a:off x="6942354" y="23522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D9F724B-0D21-AF45-9098-AECAAA1F79EE}"/>
                </a:ext>
              </a:extLst>
            </p:cNvPr>
            <p:cNvSpPr txBox="1"/>
            <p:nvPr/>
          </p:nvSpPr>
          <p:spPr bwMode="auto">
            <a:xfrm>
              <a:off x="7431292" y="2603446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1554E8D-471C-484C-831E-63F90F22A824}"/>
                </a:ext>
              </a:extLst>
            </p:cNvPr>
            <p:cNvSpPr txBox="1"/>
            <p:nvPr/>
          </p:nvSpPr>
          <p:spPr bwMode="auto">
            <a:xfrm>
              <a:off x="6945395" y="266377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4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CF1129D-52E8-CA4A-978C-A0FCA117C271}"/>
                </a:ext>
              </a:extLst>
            </p:cNvPr>
            <p:cNvSpPr txBox="1"/>
            <p:nvPr/>
          </p:nvSpPr>
          <p:spPr bwMode="auto">
            <a:xfrm>
              <a:off x="7431292" y="2918507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@M=–1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B09C94F-2551-DB47-84CB-CD8116DADF43}"/>
                </a:ext>
              </a:extLst>
            </p:cNvPr>
            <p:cNvSpPr txBox="1"/>
            <p:nvPr/>
          </p:nvSpPr>
          <p:spPr bwMode="auto">
            <a:xfrm>
              <a:off x="6945395" y="29788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F473EA6-9704-C24D-A174-B4FFD368CFBF}"/>
                </a:ext>
              </a:extLst>
            </p:cNvPr>
            <p:cNvSpPr txBox="1"/>
            <p:nvPr/>
          </p:nvSpPr>
          <p:spPr bwMode="auto">
            <a:xfrm>
              <a:off x="7431292" y="3230018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@10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6893E83-48A4-1044-AEB6-FCEAE176CA11}"/>
                </a:ext>
              </a:extLst>
            </p:cNvPr>
            <p:cNvSpPr txBox="1"/>
            <p:nvPr/>
          </p:nvSpPr>
          <p:spPr bwMode="auto">
            <a:xfrm>
              <a:off x="6945395" y="329034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C1177BD-4AB6-0F4C-9C7F-8BAABE03643E}"/>
                </a:ext>
              </a:extLst>
            </p:cNvPr>
            <p:cNvSpPr txBox="1"/>
            <p:nvPr/>
          </p:nvSpPr>
          <p:spPr bwMode="auto">
            <a:xfrm>
              <a:off x="7431292" y="3545079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@0;JMP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652A7E1-B9F8-FC43-A8BE-F5BD96F158E1}"/>
                </a:ext>
              </a:extLst>
            </p:cNvPr>
            <p:cNvSpPr txBox="1"/>
            <p:nvPr/>
          </p:nvSpPr>
          <p:spPr bwMode="auto">
            <a:xfrm>
              <a:off x="6945395" y="360540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7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159903A-6757-9840-A05C-4E829765618C}"/>
                </a:ext>
              </a:extLst>
            </p:cNvPr>
            <p:cNvSpPr txBox="1"/>
            <p:nvPr/>
          </p:nvSpPr>
          <p:spPr bwMode="auto">
            <a:xfrm>
              <a:off x="7425210" y="3841842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B2C00F6-34B1-6C42-9A16-074F244BE343}"/>
                </a:ext>
              </a:extLst>
            </p:cNvPr>
            <p:cNvSpPr txBox="1"/>
            <p:nvPr/>
          </p:nvSpPr>
          <p:spPr bwMode="auto">
            <a:xfrm>
              <a:off x="6939313" y="39021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8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B5E3EE5-E07A-8B49-98FE-3479E442145D}"/>
                </a:ext>
              </a:extLst>
            </p:cNvPr>
            <p:cNvSpPr txBox="1"/>
            <p:nvPr/>
          </p:nvSpPr>
          <p:spPr bwMode="auto">
            <a:xfrm>
              <a:off x="7425210" y="4156903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@M=1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FF7E53C-6DCB-464E-BF1A-F14B9B0C6CC2}"/>
                </a:ext>
              </a:extLst>
            </p:cNvPr>
            <p:cNvSpPr txBox="1"/>
            <p:nvPr/>
          </p:nvSpPr>
          <p:spPr bwMode="auto">
            <a:xfrm>
              <a:off x="6939313" y="42172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8CF9614-CB12-4D40-BB08-58FEB4D70FB3}"/>
                </a:ext>
              </a:extLst>
            </p:cNvPr>
            <p:cNvSpPr txBox="1"/>
            <p:nvPr/>
          </p:nvSpPr>
          <p:spPr bwMode="auto">
            <a:xfrm>
              <a:off x="6939313" y="45287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DC863A2-8719-574C-B70E-13B2190F06BE}"/>
                </a:ext>
              </a:extLst>
            </p:cNvPr>
            <p:cNvSpPr txBox="1"/>
            <p:nvPr/>
          </p:nvSpPr>
          <p:spPr bwMode="auto">
            <a:xfrm>
              <a:off x="6939313" y="484380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9A89856-4B4F-9E4B-B84A-A712504EDD49}"/>
                </a:ext>
              </a:extLst>
            </p:cNvPr>
            <p:cNvSpPr txBox="1"/>
            <p:nvPr/>
          </p:nvSpPr>
          <p:spPr bwMode="auto">
            <a:xfrm>
              <a:off x="6942354" y="51553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B825DD3-953B-4340-A54B-2B7735EA7F75}"/>
                </a:ext>
              </a:extLst>
            </p:cNvPr>
            <p:cNvSpPr txBox="1"/>
            <p:nvPr/>
          </p:nvSpPr>
          <p:spPr bwMode="auto">
            <a:xfrm>
              <a:off x="6942354" y="547037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B41E200-7C06-6F4F-AFFE-184D825549F5}"/>
                </a:ext>
              </a:extLst>
            </p:cNvPr>
            <p:cNvSpPr txBox="1"/>
            <p:nvPr/>
          </p:nvSpPr>
          <p:spPr bwMode="auto">
            <a:xfrm>
              <a:off x="6942354" y="578188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3F0C5EE-4503-BD4B-B981-287ED09CCAB4}"/>
                </a:ext>
              </a:extLst>
            </p:cNvPr>
            <p:cNvSpPr txBox="1"/>
            <p:nvPr/>
          </p:nvSpPr>
          <p:spPr bwMode="auto">
            <a:xfrm>
              <a:off x="6942354" y="609694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933F069-A13C-0A41-8238-3FC560105B30}"/>
                </a:ext>
              </a:extLst>
            </p:cNvPr>
            <p:cNvSpPr txBox="1"/>
            <p:nvPr/>
          </p:nvSpPr>
          <p:spPr bwMode="auto">
            <a:xfrm>
              <a:off x="7428250" y="6036619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4AB215C-E31A-F64B-A358-537F3D5A4DA2}"/>
                </a:ext>
              </a:extLst>
            </p:cNvPr>
            <p:cNvSpPr txBox="1"/>
            <p:nvPr/>
          </p:nvSpPr>
          <p:spPr bwMode="auto">
            <a:xfrm>
              <a:off x="7428250" y="5094986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0100100110011011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73EEF1D-5D69-D94B-83C0-8725BD849171}"/>
                </a:ext>
              </a:extLst>
            </p:cNvPr>
            <p:cNvSpPr txBox="1"/>
            <p:nvPr/>
          </p:nvSpPr>
          <p:spPr bwMode="auto">
            <a:xfrm>
              <a:off x="7428250" y="5410047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1110010011111111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Terminating programs properly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0E2AD00-1146-3C43-B64E-FCF488E8B240}"/>
              </a:ext>
            </a:extLst>
          </p:cNvPr>
          <p:cNvSpPr txBox="1"/>
          <p:nvPr/>
        </p:nvSpPr>
        <p:spPr>
          <a:xfrm>
            <a:off x="5861615" y="3267853"/>
            <a:ext cx="123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execution:</a:t>
            </a: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BE24F682-669B-F644-B365-5E780ACDB32B}"/>
              </a:ext>
            </a:extLst>
          </p:cNvPr>
          <p:cNvSpPr/>
          <p:nvPr/>
        </p:nvSpPr>
        <p:spPr>
          <a:xfrm>
            <a:off x="6907957" y="4843804"/>
            <a:ext cx="212079" cy="18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765904B-B237-C545-ABD8-84DEB490E33C}"/>
              </a:ext>
            </a:extLst>
          </p:cNvPr>
          <p:cNvGrpSpPr/>
          <p:nvPr/>
        </p:nvGrpSpPr>
        <p:grpSpPr>
          <a:xfrm>
            <a:off x="727926" y="1018340"/>
            <a:ext cx="3941220" cy="2331688"/>
            <a:chOff x="727926" y="1018340"/>
            <a:chExt cx="3941220" cy="233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 Box 9">
                  <a:extLst>
                    <a:ext uri="{FF2B5EF4-FFF2-40B4-BE49-F238E27FC236}">
                      <a16:creationId xmlns:a16="http://schemas.microsoft.com/office/drawing/2014/main" id="{828D0E57-85A2-D948-BD9F-D0CFBB31E9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if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&gt;=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then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else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–1</a:t>
                  </a:r>
                  <a:endPara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r>
                    <a:rPr lang="he-IL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if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goto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–1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goto END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POS: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 = 1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END:</a:t>
                  </a:r>
                </a:p>
              </p:txBody>
            </p:sp>
          </mc:Choice>
          <mc:Fallback xmlns="">
            <p:sp>
              <p:nvSpPr>
                <p:cNvPr id="119" name="Text Box 9">
                  <a:extLst>
                    <a:ext uri="{FF2B5EF4-FFF2-40B4-BE49-F238E27FC236}">
                      <a16:creationId xmlns:a16="http://schemas.microsoft.com/office/drawing/2014/main" id="{828D0E57-85A2-D948-BD9F-D0CFBB31E9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3C67031-1652-CC40-8421-9A39E03395E5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55B26EA-36E4-3E4B-9337-58993CA2B9F0}"/>
                </a:ext>
              </a:extLst>
            </p:cNvPr>
            <p:cNvSpPr txBox="1"/>
            <p:nvPr/>
          </p:nvSpPr>
          <p:spPr>
            <a:xfrm>
              <a:off x="727926" y="1018340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  <p:sp>
        <p:nvSpPr>
          <p:cNvPr id="45" name="Text Box 9">
            <a:extLst>
              <a:ext uri="{FF2B5EF4-FFF2-40B4-BE49-F238E27FC236}">
                <a16:creationId xmlns:a16="http://schemas.microsoft.com/office/drawing/2014/main" id="{8EC434E3-FE0F-1746-BFEC-F1963211A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941" y="1316491"/>
            <a:ext cx="1937834" cy="446085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then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else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POS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@POS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D;JGE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(POS)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M=1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088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BFD45FF9-F60A-234E-9F05-BC5BD678EC8D}"/>
              </a:ext>
            </a:extLst>
          </p:cNvPr>
          <p:cNvGrpSpPr/>
          <p:nvPr/>
        </p:nvGrpSpPr>
        <p:grpSpPr>
          <a:xfrm>
            <a:off x="6939313" y="1029631"/>
            <a:ext cx="1723929" cy="5324109"/>
            <a:chOff x="6939313" y="1029631"/>
            <a:chExt cx="1723929" cy="53241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C001EB-C646-6146-918D-4A5277E34C3F}"/>
                </a:ext>
              </a:extLst>
            </p:cNvPr>
            <p:cNvSpPr txBox="1"/>
            <p:nvPr/>
          </p:nvSpPr>
          <p:spPr bwMode="auto">
            <a:xfrm>
              <a:off x="7425209" y="4468414"/>
              <a:ext cx="1238033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dirty="0">
                  <a:solidFill>
                    <a:srgbClr val="0432FF"/>
                  </a:solidFill>
                </a:rPr>
                <a:t>@10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192A03-74DB-6849-B549-E62FDB203550}"/>
                </a:ext>
              </a:extLst>
            </p:cNvPr>
            <p:cNvSpPr txBox="1"/>
            <p:nvPr/>
          </p:nvSpPr>
          <p:spPr bwMode="auto">
            <a:xfrm>
              <a:off x="7425209" y="4783475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dirty="0">
                  <a:solidFill>
                    <a:srgbClr val="0432FF"/>
                  </a:solidFill>
                </a:rPr>
                <a:t>0;JMP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6BC1988-DBCD-DC4B-BEE7-5D1F247B3FDE}"/>
                </a:ext>
              </a:extLst>
            </p:cNvPr>
            <p:cNvSpPr txBox="1"/>
            <p:nvPr/>
          </p:nvSpPr>
          <p:spPr bwMode="auto">
            <a:xfrm>
              <a:off x="7428250" y="5721558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0101011100110111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13BDDDF-2EEC-FF49-B84E-4BD168C92680}"/>
                </a:ext>
              </a:extLst>
            </p:cNvPr>
            <p:cNvSpPr txBox="1"/>
            <p:nvPr/>
          </p:nvSpPr>
          <p:spPr bwMode="auto">
            <a:xfrm>
              <a:off x="7428251" y="1350302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04D2602-D3F5-964E-BC09-05452CA18C0B}"/>
                </a:ext>
              </a:extLst>
            </p:cNvPr>
            <p:cNvSpPr txBox="1"/>
            <p:nvPr/>
          </p:nvSpPr>
          <p:spPr bwMode="auto">
            <a:xfrm>
              <a:off x="6942354" y="141063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D3E65C7-9A53-2D40-A838-D89AF5E7E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3830" y="1029631"/>
              <a:ext cx="94153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Memory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E401379-E0A0-CF46-96CB-1FFE55664A23}"/>
                </a:ext>
              </a:extLst>
            </p:cNvPr>
            <p:cNvSpPr txBox="1"/>
            <p:nvPr/>
          </p:nvSpPr>
          <p:spPr bwMode="auto">
            <a:xfrm>
              <a:off x="7428251" y="1665363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@D=M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2BD40E2-3842-E048-8D28-0F62D933B46C}"/>
                </a:ext>
              </a:extLst>
            </p:cNvPr>
            <p:cNvSpPr txBox="1"/>
            <p:nvPr/>
          </p:nvSpPr>
          <p:spPr bwMode="auto">
            <a:xfrm>
              <a:off x="6942354" y="172569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10D135F-874D-2949-96E6-3C369FDE22AB}"/>
                </a:ext>
              </a:extLst>
            </p:cNvPr>
            <p:cNvSpPr txBox="1"/>
            <p:nvPr/>
          </p:nvSpPr>
          <p:spPr bwMode="auto">
            <a:xfrm>
              <a:off x="7428251" y="1976874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@8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D9E1650-636A-DD4A-8BC1-886C3E89A1D1}"/>
                </a:ext>
              </a:extLst>
            </p:cNvPr>
            <p:cNvSpPr txBox="1"/>
            <p:nvPr/>
          </p:nvSpPr>
          <p:spPr bwMode="auto">
            <a:xfrm>
              <a:off x="6942354" y="203720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87DCBED-BC51-844F-9FE2-13FBE94D4C11}"/>
                </a:ext>
              </a:extLst>
            </p:cNvPr>
            <p:cNvSpPr txBox="1"/>
            <p:nvPr/>
          </p:nvSpPr>
          <p:spPr bwMode="auto">
            <a:xfrm>
              <a:off x="7428251" y="2291935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@D;JGE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5591B61-39A8-784B-894A-C74480D67A15}"/>
                </a:ext>
              </a:extLst>
            </p:cNvPr>
            <p:cNvSpPr txBox="1"/>
            <p:nvPr/>
          </p:nvSpPr>
          <p:spPr bwMode="auto">
            <a:xfrm>
              <a:off x="6942354" y="23522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816902B-D849-DC4E-8215-3F562554E344}"/>
                </a:ext>
              </a:extLst>
            </p:cNvPr>
            <p:cNvSpPr txBox="1"/>
            <p:nvPr/>
          </p:nvSpPr>
          <p:spPr bwMode="auto">
            <a:xfrm>
              <a:off x="7431292" y="2603446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1DC6EF5-CF4C-CB44-9820-048217FCB71A}"/>
                </a:ext>
              </a:extLst>
            </p:cNvPr>
            <p:cNvSpPr txBox="1"/>
            <p:nvPr/>
          </p:nvSpPr>
          <p:spPr bwMode="auto">
            <a:xfrm>
              <a:off x="6945395" y="266377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4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C37B32-344F-E843-9917-DB1245927925}"/>
                </a:ext>
              </a:extLst>
            </p:cNvPr>
            <p:cNvSpPr txBox="1"/>
            <p:nvPr/>
          </p:nvSpPr>
          <p:spPr bwMode="auto">
            <a:xfrm>
              <a:off x="7431292" y="2918507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@M=–1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2B65788-DC4B-7442-BF6B-0404243907B9}"/>
                </a:ext>
              </a:extLst>
            </p:cNvPr>
            <p:cNvSpPr txBox="1"/>
            <p:nvPr/>
          </p:nvSpPr>
          <p:spPr bwMode="auto">
            <a:xfrm>
              <a:off x="6945395" y="29788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E50CAD9-D1C8-E742-A97A-F419092EAEC5}"/>
                </a:ext>
              </a:extLst>
            </p:cNvPr>
            <p:cNvSpPr txBox="1"/>
            <p:nvPr/>
          </p:nvSpPr>
          <p:spPr bwMode="auto">
            <a:xfrm>
              <a:off x="7431292" y="3230018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@10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EB76C54-9F51-F04E-8407-D5A0E55EEF88}"/>
                </a:ext>
              </a:extLst>
            </p:cNvPr>
            <p:cNvSpPr txBox="1"/>
            <p:nvPr/>
          </p:nvSpPr>
          <p:spPr bwMode="auto">
            <a:xfrm>
              <a:off x="6945395" y="329034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E6309EF-94CD-5B4F-BD5D-87B345A763AE}"/>
                </a:ext>
              </a:extLst>
            </p:cNvPr>
            <p:cNvSpPr txBox="1"/>
            <p:nvPr/>
          </p:nvSpPr>
          <p:spPr bwMode="auto">
            <a:xfrm>
              <a:off x="7431292" y="3545079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@0;JMP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BE69B50-9E50-4246-81DE-D8FA2EE38E93}"/>
                </a:ext>
              </a:extLst>
            </p:cNvPr>
            <p:cNvSpPr txBox="1"/>
            <p:nvPr/>
          </p:nvSpPr>
          <p:spPr bwMode="auto">
            <a:xfrm>
              <a:off x="6945395" y="360540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7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76E8ED5-9426-884F-8195-7AAB23AF81EB}"/>
                </a:ext>
              </a:extLst>
            </p:cNvPr>
            <p:cNvSpPr txBox="1"/>
            <p:nvPr/>
          </p:nvSpPr>
          <p:spPr bwMode="auto">
            <a:xfrm>
              <a:off x="7425210" y="3841842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E692D3D-4F11-BD40-B30F-24F48442A928}"/>
                </a:ext>
              </a:extLst>
            </p:cNvPr>
            <p:cNvSpPr txBox="1"/>
            <p:nvPr/>
          </p:nvSpPr>
          <p:spPr bwMode="auto">
            <a:xfrm>
              <a:off x="6939313" y="39021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8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ABE5AF2-5344-DB48-839D-60261B4FD0A6}"/>
                </a:ext>
              </a:extLst>
            </p:cNvPr>
            <p:cNvSpPr txBox="1"/>
            <p:nvPr/>
          </p:nvSpPr>
          <p:spPr bwMode="auto">
            <a:xfrm>
              <a:off x="7425210" y="4156903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@M=1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1539DE7-2CA4-7041-80B3-95D74E2F92B5}"/>
                </a:ext>
              </a:extLst>
            </p:cNvPr>
            <p:cNvSpPr txBox="1"/>
            <p:nvPr/>
          </p:nvSpPr>
          <p:spPr bwMode="auto">
            <a:xfrm>
              <a:off x="6939313" y="42172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EFEDE45-96A2-804B-8CA1-0E55B14805D2}"/>
                </a:ext>
              </a:extLst>
            </p:cNvPr>
            <p:cNvSpPr txBox="1"/>
            <p:nvPr/>
          </p:nvSpPr>
          <p:spPr bwMode="auto">
            <a:xfrm>
              <a:off x="6939313" y="45287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8543780-559E-B64E-B551-A68AEE8A287A}"/>
                </a:ext>
              </a:extLst>
            </p:cNvPr>
            <p:cNvSpPr txBox="1"/>
            <p:nvPr/>
          </p:nvSpPr>
          <p:spPr bwMode="auto">
            <a:xfrm>
              <a:off x="6939313" y="484380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7E46DDB-D972-1444-B08B-F1BEA9529D21}"/>
                </a:ext>
              </a:extLst>
            </p:cNvPr>
            <p:cNvSpPr txBox="1"/>
            <p:nvPr/>
          </p:nvSpPr>
          <p:spPr bwMode="auto">
            <a:xfrm>
              <a:off x="6942354" y="51553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BE7B9E5-F31F-9542-B64B-9E9648AB736D}"/>
                </a:ext>
              </a:extLst>
            </p:cNvPr>
            <p:cNvSpPr txBox="1"/>
            <p:nvPr/>
          </p:nvSpPr>
          <p:spPr bwMode="auto">
            <a:xfrm>
              <a:off x="6942354" y="547037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17F2A92-1D05-7A4A-93CF-BE396CB6A143}"/>
                </a:ext>
              </a:extLst>
            </p:cNvPr>
            <p:cNvSpPr txBox="1"/>
            <p:nvPr/>
          </p:nvSpPr>
          <p:spPr bwMode="auto">
            <a:xfrm>
              <a:off x="6942354" y="578188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98181A3-2CC8-FD45-BCB3-5C106F3A5250}"/>
                </a:ext>
              </a:extLst>
            </p:cNvPr>
            <p:cNvSpPr txBox="1"/>
            <p:nvPr/>
          </p:nvSpPr>
          <p:spPr bwMode="auto">
            <a:xfrm>
              <a:off x="6942354" y="609694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A327504-01A9-484F-80D3-E4276565C6E0}"/>
                </a:ext>
              </a:extLst>
            </p:cNvPr>
            <p:cNvSpPr txBox="1"/>
            <p:nvPr/>
          </p:nvSpPr>
          <p:spPr bwMode="auto">
            <a:xfrm>
              <a:off x="7428250" y="6036619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63180F2-1C05-C248-B0A7-2C3CA591B657}"/>
                </a:ext>
              </a:extLst>
            </p:cNvPr>
            <p:cNvSpPr txBox="1"/>
            <p:nvPr/>
          </p:nvSpPr>
          <p:spPr bwMode="auto">
            <a:xfrm>
              <a:off x="7428250" y="5094986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0100100110011011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E5098F7-BBE1-0A4D-A88B-8566D67F9B6C}"/>
                </a:ext>
              </a:extLst>
            </p:cNvPr>
            <p:cNvSpPr txBox="1"/>
            <p:nvPr/>
          </p:nvSpPr>
          <p:spPr bwMode="auto">
            <a:xfrm>
              <a:off x="7428250" y="5410047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1110010011111111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Terminating programs properly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B05D725F-7AD8-8841-B9F8-F4C68AAB80E1}"/>
              </a:ext>
            </a:extLst>
          </p:cNvPr>
          <p:cNvSpPr/>
          <p:nvPr/>
        </p:nvSpPr>
        <p:spPr>
          <a:xfrm>
            <a:off x="6907958" y="4529786"/>
            <a:ext cx="202808" cy="18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0E2AD00-1146-3C43-B64E-FCF488E8B240}"/>
              </a:ext>
            </a:extLst>
          </p:cNvPr>
          <p:cNvSpPr txBox="1"/>
          <p:nvPr/>
        </p:nvSpPr>
        <p:spPr>
          <a:xfrm>
            <a:off x="5861615" y="3267853"/>
            <a:ext cx="123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execution: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BDBE8B1-5C02-9B45-A7AD-3FC0010056C0}"/>
              </a:ext>
            </a:extLst>
          </p:cNvPr>
          <p:cNvGrpSpPr/>
          <p:nvPr/>
        </p:nvGrpSpPr>
        <p:grpSpPr>
          <a:xfrm>
            <a:off x="727926" y="1018340"/>
            <a:ext cx="3941220" cy="2331688"/>
            <a:chOff x="727926" y="1018340"/>
            <a:chExt cx="3941220" cy="233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 Box 9">
                  <a:extLst>
                    <a:ext uri="{FF2B5EF4-FFF2-40B4-BE49-F238E27FC236}">
                      <a16:creationId xmlns:a16="http://schemas.microsoft.com/office/drawing/2014/main" id="{19EF0349-F4AD-6440-B785-B36DFA743B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if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&gt;=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then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else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–1</a:t>
                  </a:r>
                  <a:endPara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r>
                    <a:rPr lang="he-IL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if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goto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–1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goto END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POS: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 = 1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END:</a:t>
                  </a:r>
                </a:p>
              </p:txBody>
            </p:sp>
          </mc:Choice>
          <mc:Fallback xmlns="">
            <p:sp>
              <p:nvSpPr>
                <p:cNvPr id="119" name="Text Box 9">
                  <a:extLst>
                    <a:ext uri="{FF2B5EF4-FFF2-40B4-BE49-F238E27FC236}">
                      <a16:creationId xmlns:a16="http://schemas.microsoft.com/office/drawing/2014/main" id="{19EF0349-F4AD-6440-B785-B36DFA743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998A22-978F-424B-8571-5E5538D29698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52A230C-F68C-0644-994C-9025648FD4DC}"/>
                </a:ext>
              </a:extLst>
            </p:cNvPr>
            <p:cNvSpPr txBox="1"/>
            <p:nvPr/>
          </p:nvSpPr>
          <p:spPr>
            <a:xfrm>
              <a:off x="727926" y="1018340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  <p:sp>
        <p:nvSpPr>
          <p:cNvPr id="45" name="Text Box 9">
            <a:extLst>
              <a:ext uri="{FF2B5EF4-FFF2-40B4-BE49-F238E27FC236}">
                <a16:creationId xmlns:a16="http://schemas.microsoft.com/office/drawing/2014/main" id="{2F2F8217-F07A-6A4D-86A5-3F1F4030E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941" y="1316491"/>
            <a:ext cx="1937834" cy="446085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then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else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POS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@POS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D;JGE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(POS)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M=1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9619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73DD1213-5266-1E45-B792-31DC32A4C75A}"/>
              </a:ext>
            </a:extLst>
          </p:cNvPr>
          <p:cNvGrpSpPr/>
          <p:nvPr/>
        </p:nvGrpSpPr>
        <p:grpSpPr>
          <a:xfrm>
            <a:off x="6939313" y="1029631"/>
            <a:ext cx="1723929" cy="5324109"/>
            <a:chOff x="6939313" y="1029631"/>
            <a:chExt cx="1723929" cy="532410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94ADFA-55D5-C743-8526-0212D4CC76A3}"/>
                </a:ext>
              </a:extLst>
            </p:cNvPr>
            <p:cNvSpPr txBox="1"/>
            <p:nvPr/>
          </p:nvSpPr>
          <p:spPr bwMode="auto">
            <a:xfrm>
              <a:off x="7425209" y="4468414"/>
              <a:ext cx="1238033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dirty="0">
                  <a:solidFill>
                    <a:srgbClr val="0432FF"/>
                  </a:solidFill>
                </a:rPr>
                <a:t>@10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471FF1-1731-C64E-B4D0-6D5C4D080EC5}"/>
                </a:ext>
              </a:extLst>
            </p:cNvPr>
            <p:cNvSpPr txBox="1"/>
            <p:nvPr/>
          </p:nvSpPr>
          <p:spPr bwMode="auto">
            <a:xfrm>
              <a:off x="7425209" y="4783475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dirty="0">
                  <a:solidFill>
                    <a:srgbClr val="0432FF"/>
                  </a:solidFill>
                </a:rPr>
                <a:t>0;JMP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CDC398-F801-284C-B4EC-A49349716C7F}"/>
                </a:ext>
              </a:extLst>
            </p:cNvPr>
            <p:cNvSpPr txBox="1"/>
            <p:nvPr/>
          </p:nvSpPr>
          <p:spPr bwMode="auto">
            <a:xfrm>
              <a:off x="7428250" y="5721558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0101011100110111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90A299B-D5CE-CD48-B64F-89AF6A446CCA}"/>
                </a:ext>
              </a:extLst>
            </p:cNvPr>
            <p:cNvSpPr txBox="1"/>
            <p:nvPr/>
          </p:nvSpPr>
          <p:spPr bwMode="auto">
            <a:xfrm>
              <a:off x="7428251" y="1350302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8C97836-9A7A-5444-9339-929DA07D625C}"/>
                </a:ext>
              </a:extLst>
            </p:cNvPr>
            <p:cNvSpPr txBox="1"/>
            <p:nvPr/>
          </p:nvSpPr>
          <p:spPr bwMode="auto">
            <a:xfrm>
              <a:off x="6942354" y="141063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4844382-7E94-214B-885C-701A1F408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3830" y="1029631"/>
              <a:ext cx="94153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Memory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7461A02-1F8A-6F45-B0FC-EAF51C15091E}"/>
                </a:ext>
              </a:extLst>
            </p:cNvPr>
            <p:cNvSpPr txBox="1"/>
            <p:nvPr/>
          </p:nvSpPr>
          <p:spPr bwMode="auto">
            <a:xfrm>
              <a:off x="7428251" y="1665363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@D=M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1023893-6558-9C4F-BAE9-490AC2943B41}"/>
                </a:ext>
              </a:extLst>
            </p:cNvPr>
            <p:cNvSpPr txBox="1"/>
            <p:nvPr/>
          </p:nvSpPr>
          <p:spPr bwMode="auto">
            <a:xfrm>
              <a:off x="6942354" y="172569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47A02BD-D981-DB40-91CB-C9E4E03D828E}"/>
                </a:ext>
              </a:extLst>
            </p:cNvPr>
            <p:cNvSpPr txBox="1"/>
            <p:nvPr/>
          </p:nvSpPr>
          <p:spPr bwMode="auto">
            <a:xfrm>
              <a:off x="7428251" y="1976874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@8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B5B4A43-4074-404F-9F2E-9032563AA027}"/>
                </a:ext>
              </a:extLst>
            </p:cNvPr>
            <p:cNvSpPr txBox="1"/>
            <p:nvPr/>
          </p:nvSpPr>
          <p:spPr bwMode="auto">
            <a:xfrm>
              <a:off x="6942354" y="203720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78ABE8-E39F-0F4F-8BCF-9DC4C27330B1}"/>
                </a:ext>
              </a:extLst>
            </p:cNvPr>
            <p:cNvSpPr txBox="1"/>
            <p:nvPr/>
          </p:nvSpPr>
          <p:spPr bwMode="auto">
            <a:xfrm>
              <a:off x="7428251" y="2291935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@D;JGE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E1A7AF4-DFB6-AF46-9F81-13752C20A5D3}"/>
                </a:ext>
              </a:extLst>
            </p:cNvPr>
            <p:cNvSpPr txBox="1"/>
            <p:nvPr/>
          </p:nvSpPr>
          <p:spPr bwMode="auto">
            <a:xfrm>
              <a:off x="6942354" y="23522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CE7F471-E670-C74B-A2CD-A5B7849F4A6C}"/>
                </a:ext>
              </a:extLst>
            </p:cNvPr>
            <p:cNvSpPr txBox="1"/>
            <p:nvPr/>
          </p:nvSpPr>
          <p:spPr bwMode="auto">
            <a:xfrm>
              <a:off x="7431292" y="2603446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0BB2FE8-F89F-3246-9111-BFE8CEF5E02D}"/>
                </a:ext>
              </a:extLst>
            </p:cNvPr>
            <p:cNvSpPr txBox="1"/>
            <p:nvPr/>
          </p:nvSpPr>
          <p:spPr bwMode="auto">
            <a:xfrm>
              <a:off x="6945395" y="266377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4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CD8C17E-F9EF-1D4A-AB02-CE9D3BC069EA}"/>
                </a:ext>
              </a:extLst>
            </p:cNvPr>
            <p:cNvSpPr txBox="1"/>
            <p:nvPr/>
          </p:nvSpPr>
          <p:spPr bwMode="auto">
            <a:xfrm>
              <a:off x="7431292" y="2918507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@M=–1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6604E1C-84E1-6E40-9EDE-D319F91EAD1F}"/>
                </a:ext>
              </a:extLst>
            </p:cNvPr>
            <p:cNvSpPr txBox="1"/>
            <p:nvPr/>
          </p:nvSpPr>
          <p:spPr bwMode="auto">
            <a:xfrm>
              <a:off x="6945395" y="29788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996B28E-253E-A34C-8D03-46EB34A86743}"/>
                </a:ext>
              </a:extLst>
            </p:cNvPr>
            <p:cNvSpPr txBox="1"/>
            <p:nvPr/>
          </p:nvSpPr>
          <p:spPr bwMode="auto">
            <a:xfrm>
              <a:off x="7431292" y="3230018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@10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A777FAA-4005-6F4E-8159-1C513CE50CB7}"/>
                </a:ext>
              </a:extLst>
            </p:cNvPr>
            <p:cNvSpPr txBox="1"/>
            <p:nvPr/>
          </p:nvSpPr>
          <p:spPr bwMode="auto">
            <a:xfrm>
              <a:off x="6945395" y="329034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8605771-D367-5745-9268-31C23E0A893E}"/>
                </a:ext>
              </a:extLst>
            </p:cNvPr>
            <p:cNvSpPr txBox="1"/>
            <p:nvPr/>
          </p:nvSpPr>
          <p:spPr bwMode="auto">
            <a:xfrm>
              <a:off x="7431292" y="3545079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@0;JMP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F12E09E-52C1-5C43-A5DF-623B51263BEF}"/>
                </a:ext>
              </a:extLst>
            </p:cNvPr>
            <p:cNvSpPr txBox="1"/>
            <p:nvPr/>
          </p:nvSpPr>
          <p:spPr bwMode="auto">
            <a:xfrm>
              <a:off x="6945395" y="360540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7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AC2896C-A63B-5341-923E-51F65B42E5DE}"/>
                </a:ext>
              </a:extLst>
            </p:cNvPr>
            <p:cNvSpPr txBox="1"/>
            <p:nvPr/>
          </p:nvSpPr>
          <p:spPr bwMode="auto">
            <a:xfrm>
              <a:off x="7425210" y="3841842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52EBE28-50E9-5B44-A33A-A7AC72F78ECC}"/>
                </a:ext>
              </a:extLst>
            </p:cNvPr>
            <p:cNvSpPr txBox="1"/>
            <p:nvPr/>
          </p:nvSpPr>
          <p:spPr bwMode="auto">
            <a:xfrm>
              <a:off x="6939313" y="39021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8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68D27BE-A53B-3D4B-B4CB-520C0F2245F2}"/>
                </a:ext>
              </a:extLst>
            </p:cNvPr>
            <p:cNvSpPr txBox="1"/>
            <p:nvPr/>
          </p:nvSpPr>
          <p:spPr bwMode="auto">
            <a:xfrm>
              <a:off x="7425210" y="4156903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@M=1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70CCCBE-D72B-154C-B8F5-29583641F374}"/>
                </a:ext>
              </a:extLst>
            </p:cNvPr>
            <p:cNvSpPr txBox="1"/>
            <p:nvPr/>
          </p:nvSpPr>
          <p:spPr bwMode="auto">
            <a:xfrm>
              <a:off x="6939313" y="42172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C6367DF-4B9A-C24A-B03F-85445A67A302}"/>
                </a:ext>
              </a:extLst>
            </p:cNvPr>
            <p:cNvSpPr txBox="1"/>
            <p:nvPr/>
          </p:nvSpPr>
          <p:spPr bwMode="auto">
            <a:xfrm>
              <a:off x="6939313" y="45287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8B2ED0F-BFC4-614F-87F3-BDBC8F2108C7}"/>
                </a:ext>
              </a:extLst>
            </p:cNvPr>
            <p:cNvSpPr txBox="1"/>
            <p:nvPr/>
          </p:nvSpPr>
          <p:spPr bwMode="auto">
            <a:xfrm>
              <a:off x="6939313" y="484380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06DA28B-7741-FC4A-A8C4-493DFC786FF1}"/>
                </a:ext>
              </a:extLst>
            </p:cNvPr>
            <p:cNvSpPr txBox="1"/>
            <p:nvPr/>
          </p:nvSpPr>
          <p:spPr bwMode="auto">
            <a:xfrm>
              <a:off x="6942354" y="51553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6F101C4-404A-1746-B31E-2EAEA9B037B9}"/>
                </a:ext>
              </a:extLst>
            </p:cNvPr>
            <p:cNvSpPr txBox="1"/>
            <p:nvPr/>
          </p:nvSpPr>
          <p:spPr bwMode="auto">
            <a:xfrm>
              <a:off x="6942354" y="547037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90C75C8-7DDC-0840-AB5B-B187033EDE63}"/>
                </a:ext>
              </a:extLst>
            </p:cNvPr>
            <p:cNvSpPr txBox="1"/>
            <p:nvPr/>
          </p:nvSpPr>
          <p:spPr bwMode="auto">
            <a:xfrm>
              <a:off x="6942354" y="578188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22301B0-0C34-5846-B5F6-5FF2DE077284}"/>
                </a:ext>
              </a:extLst>
            </p:cNvPr>
            <p:cNvSpPr txBox="1"/>
            <p:nvPr/>
          </p:nvSpPr>
          <p:spPr bwMode="auto">
            <a:xfrm>
              <a:off x="6942354" y="609694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B39062C-8052-F242-9D16-23A6308FD645}"/>
                </a:ext>
              </a:extLst>
            </p:cNvPr>
            <p:cNvSpPr txBox="1"/>
            <p:nvPr/>
          </p:nvSpPr>
          <p:spPr bwMode="auto">
            <a:xfrm>
              <a:off x="7428250" y="6036619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A4D4F06-E08D-8740-8876-6B50803CC66F}"/>
                </a:ext>
              </a:extLst>
            </p:cNvPr>
            <p:cNvSpPr txBox="1"/>
            <p:nvPr/>
          </p:nvSpPr>
          <p:spPr bwMode="auto">
            <a:xfrm>
              <a:off x="7428250" y="5094986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0100100110011011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A1E93DD-A8F4-9C49-8F70-42916FAABBC5}"/>
                </a:ext>
              </a:extLst>
            </p:cNvPr>
            <p:cNvSpPr txBox="1"/>
            <p:nvPr/>
          </p:nvSpPr>
          <p:spPr bwMode="auto">
            <a:xfrm>
              <a:off x="7428250" y="5410047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1110010011111111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Terminating programs properly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0E2AD00-1146-3C43-B64E-FCF488E8B240}"/>
              </a:ext>
            </a:extLst>
          </p:cNvPr>
          <p:cNvSpPr txBox="1"/>
          <p:nvPr/>
        </p:nvSpPr>
        <p:spPr>
          <a:xfrm>
            <a:off x="5861615" y="3267853"/>
            <a:ext cx="123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execution:</a:t>
            </a: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BE24F682-669B-F644-B365-5E780ACDB32B}"/>
              </a:ext>
            </a:extLst>
          </p:cNvPr>
          <p:cNvSpPr/>
          <p:nvPr/>
        </p:nvSpPr>
        <p:spPr>
          <a:xfrm>
            <a:off x="6907957" y="4843804"/>
            <a:ext cx="212079" cy="18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0C6C002-D5F6-3246-B971-BE6806749241}"/>
              </a:ext>
            </a:extLst>
          </p:cNvPr>
          <p:cNvGrpSpPr/>
          <p:nvPr/>
        </p:nvGrpSpPr>
        <p:grpSpPr>
          <a:xfrm>
            <a:off x="727926" y="1018340"/>
            <a:ext cx="3941220" cy="2331688"/>
            <a:chOff x="727926" y="1018340"/>
            <a:chExt cx="3941220" cy="233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 Box 9">
                  <a:extLst>
                    <a:ext uri="{FF2B5EF4-FFF2-40B4-BE49-F238E27FC236}">
                      <a16:creationId xmlns:a16="http://schemas.microsoft.com/office/drawing/2014/main" id="{1793D703-55E9-7644-8BB7-E8C748A4319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if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&gt;=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then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else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–1</a:t>
                  </a:r>
                  <a:endPara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r>
                    <a:rPr lang="he-IL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if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goto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–1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goto END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POS: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 = 1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END:</a:t>
                  </a:r>
                </a:p>
              </p:txBody>
            </p:sp>
          </mc:Choice>
          <mc:Fallback xmlns="">
            <p:sp>
              <p:nvSpPr>
                <p:cNvPr id="119" name="Text Box 9">
                  <a:extLst>
                    <a:ext uri="{FF2B5EF4-FFF2-40B4-BE49-F238E27FC236}">
                      <a16:creationId xmlns:a16="http://schemas.microsoft.com/office/drawing/2014/main" id="{1793D703-55E9-7644-8BB7-E8C748A43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CBD9B4E-43DA-0F4B-A0EF-6350ED7C23BA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1CA4F51-7027-EA40-9A50-FA6E5A6D5EA3}"/>
                </a:ext>
              </a:extLst>
            </p:cNvPr>
            <p:cNvSpPr txBox="1"/>
            <p:nvPr/>
          </p:nvSpPr>
          <p:spPr>
            <a:xfrm>
              <a:off x="727926" y="1018340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  <p:sp>
        <p:nvSpPr>
          <p:cNvPr id="45" name="Text Box 9">
            <a:extLst>
              <a:ext uri="{FF2B5EF4-FFF2-40B4-BE49-F238E27FC236}">
                <a16:creationId xmlns:a16="http://schemas.microsoft.com/office/drawing/2014/main" id="{275053D6-5D15-C64A-B897-688578C62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941" y="1316491"/>
            <a:ext cx="1937834" cy="446085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then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else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POS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@POS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D;JGE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(POS)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M=1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9344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C2F828-9EC2-0142-8953-64092A78AA99}"/>
              </a:ext>
            </a:extLst>
          </p:cNvPr>
          <p:cNvGrpSpPr/>
          <p:nvPr/>
        </p:nvGrpSpPr>
        <p:grpSpPr>
          <a:xfrm>
            <a:off x="6939313" y="1029631"/>
            <a:ext cx="1723929" cy="5324109"/>
            <a:chOff x="6939313" y="1029631"/>
            <a:chExt cx="1723929" cy="532410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8905D99-51E4-774C-8BCD-DC612C295964}"/>
                </a:ext>
              </a:extLst>
            </p:cNvPr>
            <p:cNvSpPr txBox="1"/>
            <p:nvPr/>
          </p:nvSpPr>
          <p:spPr bwMode="auto">
            <a:xfrm>
              <a:off x="7425209" y="4468414"/>
              <a:ext cx="1238033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dirty="0">
                  <a:solidFill>
                    <a:srgbClr val="0432FF"/>
                  </a:solidFill>
                </a:rPr>
                <a:t>@10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BCFD7FF-3E39-F744-9645-1DDDF63BC16A}"/>
                </a:ext>
              </a:extLst>
            </p:cNvPr>
            <p:cNvSpPr txBox="1"/>
            <p:nvPr/>
          </p:nvSpPr>
          <p:spPr bwMode="auto">
            <a:xfrm>
              <a:off x="7425209" y="4783475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dirty="0">
                  <a:solidFill>
                    <a:srgbClr val="0432FF"/>
                  </a:solidFill>
                </a:rPr>
                <a:t>0;JMP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E924646-48F3-7D47-A064-B93A75852AB6}"/>
                </a:ext>
              </a:extLst>
            </p:cNvPr>
            <p:cNvSpPr txBox="1"/>
            <p:nvPr/>
          </p:nvSpPr>
          <p:spPr bwMode="auto">
            <a:xfrm>
              <a:off x="7428250" y="5721558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0101011100110111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4C7BB31-DB4C-EA41-BB00-FB59C42B65EE}"/>
                </a:ext>
              </a:extLst>
            </p:cNvPr>
            <p:cNvSpPr txBox="1"/>
            <p:nvPr/>
          </p:nvSpPr>
          <p:spPr bwMode="auto">
            <a:xfrm>
              <a:off x="7428251" y="1350302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17FA073-4024-3843-A984-3918D324D8CA}"/>
                </a:ext>
              </a:extLst>
            </p:cNvPr>
            <p:cNvSpPr txBox="1"/>
            <p:nvPr/>
          </p:nvSpPr>
          <p:spPr bwMode="auto">
            <a:xfrm>
              <a:off x="6942354" y="141063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E06E0F8-31B3-9A41-AD5D-568299BD3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3830" y="1029631"/>
              <a:ext cx="94153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Memory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A46ABCE-E0D1-C542-B8BD-74706E718F2D}"/>
                </a:ext>
              </a:extLst>
            </p:cNvPr>
            <p:cNvSpPr txBox="1"/>
            <p:nvPr/>
          </p:nvSpPr>
          <p:spPr bwMode="auto">
            <a:xfrm>
              <a:off x="7428251" y="1665363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@D=M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448E1BE-A3F3-C440-A60C-53407A904A33}"/>
                </a:ext>
              </a:extLst>
            </p:cNvPr>
            <p:cNvSpPr txBox="1"/>
            <p:nvPr/>
          </p:nvSpPr>
          <p:spPr bwMode="auto">
            <a:xfrm>
              <a:off x="6942354" y="172569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EFC78A1-1A2C-4942-909B-ADA36F4A7903}"/>
                </a:ext>
              </a:extLst>
            </p:cNvPr>
            <p:cNvSpPr txBox="1"/>
            <p:nvPr/>
          </p:nvSpPr>
          <p:spPr bwMode="auto">
            <a:xfrm>
              <a:off x="7428251" y="1976874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@8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B4F2820-EFC2-DC45-99E4-85C583E5D127}"/>
                </a:ext>
              </a:extLst>
            </p:cNvPr>
            <p:cNvSpPr txBox="1"/>
            <p:nvPr/>
          </p:nvSpPr>
          <p:spPr bwMode="auto">
            <a:xfrm>
              <a:off x="6942354" y="203720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A7272C5-3D41-7E44-AA64-77EEDD895270}"/>
                </a:ext>
              </a:extLst>
            </p:cNvPr>
            <p:cNvSpPr txBox="1"/>
            <p:nvPr/>
          </p:nvSpPr>
          <p:spPr bwMode="auto">
            <a:xfrm>
              <a:off x="7428251" y="2291935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@D;JGE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A17649D-4C4D-604F-9E6A-597F13E658E2}"/>
                </a:ext>
              </a:extLst>
            </p:cNvPr>
            <p:cNvSpPr txBox="1"/>
            <p:nvPr/>
          </p:nvSpPr>
          <p:spPr bwMode="auto">
            <a:xfrm>
              <a:off x="6942354" y="23522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9FFF02A-AE5E-354E-8C5A-632BC4D73AC4}"/>
                </a:ext>
              </a:extLst>
            </p:cNvPr>
            <p:cNvSpPr txBox="1"/>
            <p:nvPr/>
          </p:nvSpPr>
          <p:spPr bwMode="auto">
            <a:xfrm>
              <a:off x="7431292" y="2603446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1FF7955-12D5-6E4A-9F3C-18A14907EC8A}"/>
                </a:ext>
              </a:extLst>
            </p:cNvPr>
            <p:cNvSpPr txBox="1"/>
            <p:nvPr/>
          </p:nvSpPr>
          <p:spPr bwMode="auto">
            <a:xfrm>
              <a:off x="6945395" y="266377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4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A36C73C-94B9-7B40-9419-80C54918CEB8}"/>
                </a:ext>
              </a:extLst>
            </p:cNvPr>
            <p:cNvSpPr txBox="1"/>
            <p:nvPr/>
          </p:nvSpPr>
          <p:spPr bwMode="auto">
            <a:xfrm>
              <a:off x="7431292" y="2918507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@M=–1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4EF567E-FB89-A541-A28E-63143CAE1238}"/>
                </a:ext>
              </a:extLst>
            </p:cNvPr>
            <p:cNvSpPr txBox="1"/>
            <p:nvPr/>
          </p:nvSpPr>
          <p:spPr bwMode="auto">
            <a:xfrm>
              <a:off x="6945395" y="29788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49B12E0-A990-624A-9CED-F2F56F30E4EE}"/>
                </a:ext>
              </a:extLst>
            </p:cNvPr>
            <p:cNvSpPr txBox="1"/>
            <p:nvPr/>
          </p:nvSpPr>
          <p:spPr bwMode="auto">
            <a:xfrm>
              <a:off x="7431292" y="3230018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0000CBC-040F-AE46-8B5B-B0D9DFCCEEEA}"/>
                </a:ext>
              </a:extLst>
            </p:cNvPr>
            <p:cNvSpPr txBox="1"/>
            <p:nvPr/>
          </p:nvSpPr>
          <p:spPr bwMode="auto">
            <a:xfrm>
              <a:off x="6945395" y="329034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6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B21053-B733-9646-93B8-A13782C4A49A}"/>
                </a:ext>
              </a:extLst>
            </p:cNvPr>
            <p:cNvSpPr txBox="1"/>
            <p:nvPr/>
          </p:nvSpPr>
          <p:spPr bwMode="auto">
            <a:xfrm>
              <a:off x="7431292" y="3545079"/>
              <a:ext cx="1228908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@0;JMP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0F1A8FA-82C6-3A48-AA36-5A800E1ECA3F}"/>
                </a:ext>
              </a:extLst>
            </p:cNvPr>
            <p:cNvSpPr txBox="1"/>
            <p:nvPr/>
          </p:nvSpPr>
          <p:spPr bwMode="auto">
            <a:xfrm>
              <a:off x="6945395" y="360540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7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E749E45-CECE-044F-ABE6-93602733909B}"/>
                </a:ext>
              </a:extLst>
            </p:cNvPr>
            <p:cNvSpPr txBox="1"/>
            <p:nvPr/>
          </p:nvSpPr>
          <p:spPr bwMode="auto">
            <a:xfrm>
              <a:off x="7425210" y="3841842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74D6778-CA70-8643-9241-8535712691F7}"/>
                </a:ext>
              </a:extLst>
            </p:cNvPr>
            <p:cNvSpPr txBox="1"/>
            <p:nvPr/>
          </p:nvSpPr>
          <p:spPr bwMode="auto">
            <a:xfrm>
              <a:off x="6939313" y="39021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8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870EF25-025C-4A4E-85A6-32882F533E5A}"/>
                </a:ext>
              </a:extLst>
            </p:cNvPr>
            <p:cNvSpPr txBox="1"/>
            <p:nvPr/>
          </p:nvSpPr>
          <p:spPr bwMode="auto">
            <a:xfrm>
              <a:off x="7425210" y="4156903"/>
              <a:ext cx="1238032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@M=1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98BAC07-E294-8346-B09A-8DBADFC113B8}"/>
                </a:ext>
              </a:extLst>
            </p:cNvPr>
            <p:cNvSpPr txBox="1"/>
            <p:nvPr/>
          </p:nvSpPr>
          <p:spPr bwMode="auto">
            <a:xfrm>
              <a:off x="6939313" y="42172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9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6A9B63C-7456-F64E-8197-C4F581AD0BB0}"/>
                </a:ext>
              </a:extLst>
            </p:cNvPr>
            <p:cNvSpPr txBox="1"/>
            <p:nvPr/>
          </p:nvSpPr>
          <p:spPr bwMode="auto">
            <a:xfrm>
              <a:off x="6939313" y="45287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35280C9-DFF6-4E49-97AD-CD6DCB084EA3}"/>
                </a:ext>
              </a:extLst>
            </p:cNvPr>
            <p:cNvSpPr txBox="1"/>
            <p:nvPr/>
          </p:nvSpPr>
          <p:spPr bwMode="auto">
            <a:xfrm>
              <a:off x="6939313" y="484380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435385C-1E9D-5A48-BFC6-B025C700EF03}"/>
                </a:ext>
              </a:extLst>
            </p:cNvPr>
            <p:cNvSpPr txBox="1"/>
            <p:nvPr/>
          </p:nvSpPr>
          <p:spPr bwMode="auto">
            <a:xfrm>
              <a:off x="6942354" y="51553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12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EBF7DBD-4DD7-7947-9D23-B6A7C58A3B39}"/>
                </a:ext>
              </a:extLst>
            </p:cNvPr>
            <p:cNvSpPr txBox="1"/>
            <p:nvPr/>
          </p:nvSpPr>
          <p:spPr bwMode="auto">
            <a:xfrm>
              <a:off x="6942354" y="547037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13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F6D94BC-23CE-744F-BB86-CD5E9D3FF676}"/>
                </a:ext>
              </a:extLst>
            </p:cNvPr>
            <p:cNvSpPr txBox="1"/>
            <p:nvPr/>
          </p:nvSpPr>
          <p:spPr bwMode="auto">
            <a:xfrm>
              <a:off x="6942354" y="578188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14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C4B1F71-A310-2B4E-8ADF-0CD1B621F59A}"/>
                </a:ext>
              </a:extLst>
            </p:cNvPr>
            <p:cNvSpPr txBox="1"/>
            <p:nvPr/>
          </p:nvSpPr>
          <p:spPr bwMode="auto">
            <a:xfrm>
              <a:off x="6942354" y="609694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10683C1-E7D5-174A-8027-22C4A4F9EAE6}"/>
                </a:ext>
              </a:extLst>
            </p:cNvPr>
            <p:cNvSpPr txBox="1"/>
            <p:nvPr/>
          </p:nvSpPr>
          <p:spPr bwMode="auto">
            <a:xfrm>
              <a:off x="7428250" y="6036619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DDD01EC-C123-AA4B-AF05-E4DC99AAEEA9}"/>
                </a:ext>
              </a:extLst>
            </p:cNvPr>
            <p:cNvSpPr txBox="1"/>
            <p:nvPr/>
          </p:nvSpPr>
          <p:spPr bwMode="auto">
            <a:xfrm>
              <a:off x="7428250" y="5094986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0100100110011011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AD373A0-512C-A44D-A38F-AFAD8175D690}"/>
                </a:ext>
              </a:extLst>
            </p:cNvPr>
            <p:cNvSpPr txBox="1"/>
            <p:nvPr/>
          </p:nvSpPr>
          <p:spPr bwMode="auto">
            <a:xfrm>
              <a:off x="7428250" y="5410047"/>
              <a:ext cx="1234991" cy="317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0" tIns="0" rIns="0" bIns="0" anchor="ctr"/>
            <a:lstStyle>
              <a:defPPr>
                <a:defRPr lang="en-US"/>
              </a:defPPr>
              <a:lvl1pPr algn="ctr">
                <a:defRPr sz="100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dirty="0"/>
                <a:t>1110010011111111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Terminating programs properly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B05D725F-7AD8-8841-B9F8-F4C68AAB80E1}"/>
              </a:ext>
            </a:extLst>
          </p:cNvPr>
          <p:cNvSpPr/>
          <p:nvPr/>
        </p:nvSpPr>
        <p:spPr>
          <a:xfrm>
            <a:off x="6907958" y="4529786"/>
            <a:ext cx="202808" cy="181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0E2AD00-1146-3C43-B64E-FCF488E8B240}"/>
              </a:ext>
            </a:extLst>
          </p:cNvPr>
          <p:cNvSpPr txBox="1"/>
          <p:nvPr/>
        </p:nvSpPr>
        <p:spPr>
          <a:xfrm>
            <a:off x="5861615" y="3267853"/>
            <a:ext cx="123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execution: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75CC3C1-C041-314F-891B-995C242ED5CA}"/>
              </a:ext>
            </a:extLst>
          </p:cNvPr>
          <p:cNvGrpSpPr/>
          <p:nvPr/>
        </p:nvGrpSpPr>
        <p:grpSpPr>
          <a:xfrm>
            <a:off x="727926" y="1018340"/>
            <a:ext cx="3941220" cy="2331688"/>
            <a:chOff x="727926" y="1018340"/>
            <a:chExt cx="3941220" cy="233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 Box 9">
                  <a:extLst>
                    <a:ext uri="{FF2B5EF4-FFF2-40B4-BE49-F238E27FC236}">
                      <a16:creationId xmlns:a16="http://schemas.microsoft.com/office/drawing/2014/main" id="{3CB2E945-9021-B843-AAB3-1A0DA0903ED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if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&gt;=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then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else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–1</a:t>
                  </a:r>
                  <a:endPara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r>
                    <a:rPr lang="he-IL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if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goto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–1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goto END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POS: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 = 1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END:</a:t>
                  </a:r>
                </a:p>
              </p:txBody>
            </p:sp>
          </mc:Choice>
          <mc:Fallback xmlns="">
            <p:sp>
              <p:nvSpPr>
                <p:cNvPr id="118" name="Text Box 9">
                  <a:extLst>
                    <a:ext uri="{FF2B5EF4-FFF2-40B4-BE49-F238E27FC236}">
                      <a16:creationId xmlns:a16="http://schemas.microsoft.com/office/drawing/2014/main" id="{3CB2E945-9021-B843-AAB3-1A0DA0903E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5E9123C-DF28-CF42-8C77-1DFACD7BE68B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20B1292-0DA6-3647-A281-984CE1B61A60}"/>
                </a:ext>
              </a:extLst>
            </p:cNvPr>
            <p:cNvSpPr txBox="1"/>
            <p:nvPr/>
          </p:nvSpPr>
          <p:spPr>
            <a:xfrm>
              <a:off x="727926" y="1018340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  <p:sp>
        <p:nvSpPr>
          <p:cNvPr id="45" name="Text Box 9">
            <a:extLst>
              <a:ext uri="{FF2B5EF4-FFF2-40B4-BE49-F238E27FC236}">
                <a16:creationId xmlns:a16="http://schemas.microsoft.com/office/drawing/2014/main" id="{2FBB9F42-230C-D044-9C15-8ACE1E641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941" y="1316491"/>
            <a:ext cx="1937834" cy="446085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then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else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POS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@POS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D;JGE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(POS)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M=1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572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EC34D5D8-82A5-C740-A404-1C703578CFF1}"/>
              </a:ext>
            </a:extLst>
          </p:cNvPr>
          <p:cNvSpPr txBox="1"/>
          <p:nvPr/>
        </p:nvSpPr>
        <p:spPr bwMode="auto">
          <a:xfrm>
            <a:off x="7425209" y="4468414"/>
            <a:ext cx="1238033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200">
                <a:latin typeface="Consolas"/>
                <a:cs typeface="Consolas"/>
              </a:defRPr>
            </a:lvl1pPr>
          </a:lstStyle>
          <a:p>
            <a:r>
              <a:rPr lang="en-US" dirty="0">
                <a:solidFill>
                  <a:srgbClr val="0432FF"/>
                </a:solidFill>
              </a:rPr>
              <a:t>@10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6E0423-44C6-4F43-AB15-55E6A78CB51D}"/>
              </a:ext>
            </a:extLst>
          </p:cNvPr>
          <p:cNvSpPr txBox="1"/>
          <p:nvPr/>
        </p:nvSpPr>
        <p:spPr bwMode="auto">
          <a:xfrm>
            <a:off x="7425209" y="4783475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200">
                <a:latin typeface="Consolas"/>
                <a:cs typeface="Consolas"/>
              </a:defRPr>
            </a:lvl1pPr>
          </a:lstStyle>
          <a:p>
            <a:r>
              <a:rPr lang="en-US" dirty="0">
                <a:solidFill>
                  <a:srgbClr val="0432FF"/>
                </a:solidFill>
              </a:rPr>
              <a:t>0;JMP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357260-69E5-AA40-942F-1012E4B12DC6}"/>
              </a:ext>
            </a:extLst>
          </p:cNvPr>
          <p:cNvSpPr txBox="1"/>
          <p:nvPr/>
        </p:nvSpPr>
        <p:spPr bwMode="auto">
          <a:xfrm>
            <a:off x="7428250" y="5721558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0101011100110111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594E1F-AC33-2A43-AABD-B60F4BD4EAEE}"/>
              </a:ext>
            </a:extLst>
          </p:cNvPr>
          <p:cNvSpPr txBox="1"/>
          <p:nvPr/>
        </p:nvSpPr>
        <p:spPr bwMode="auto">
          <a:xfrm>
            <a:off x="7428251" y="1350302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3DB3524-F225-5E40-9BD9-EEAC580D5203}"/>
              </a:ext>
            </a:extLst>
          </p:cNvPr>
          <p:cNvSpPr txBox="1"/>
          <p:nvPr/>
        </p:nvSpPr>
        <p:spPr bwMode="auto">
          <a:xfrm>
            <a:off x="6942354" y="141063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F6BBD47-079C-C24A-98A3-B4FADB63F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830" y="1029631"/>
            <a:ext cx="9415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Memory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52008D6-CFCF-A944-AA0F-CBA19D025722}"/>
              </a:ext>
            </a:extLst>
          </p:cNvPr>
          <p:cNvSpPr txBox="1"/>
          <p:nvPr/>
        </p:nvSpPr>
        <p:spPr bwMode="auto">
          <a:xfrm>
            <a:off x="7428251" y="1665363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@D=M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1039A6-3A73-C84E-94B6-726575088149}"/>
              </a:ext>
            </a:extLst>
          </p:cNvPr>
          <p:cNvSpPr txBox="1"/>
          <p:nvPr/>
        </p:nvSpPr>
        <p:spPr bwMode="auto">
          <a:xfrm>
            <a:off x="6942354" y="172569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A6C3C03-2FC5-744B-8630-DA89BC8120AF}"/>
              </a:ext>
            </a:extLst>
          </p:cNvPr>
          <p:cNvSpPr txBox="1"/>
          <p:nvPr/>
        </p:nvSpPr>
        <p:spPr bwMode="auto">
          <a:xfrm>
            <a:off x="7428251" y="1976874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01459E0-CAEA-6140-8187-3A09C3752E9F}"/>
              </a:ext>
            </a:extLst>
          </p:cNvPr>
          <p:cNvSpPr txBox="1"/>
          <p:nvPr/>
        </p:nvSpPr>
        <p:spPr bwMode="auto">
          <a:xfrm>
            <a:off x="6942354" y="203720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C20B5E0-F624-AC41-A081-B8A760A1BCCE}"/>
              </a:ext>
            </a:extLst>
          </p:cNvPr>
          <p:cNvSpPr txBox="1"/>
          <p:nvPr/>
        </p:nvSpPr>
        <p:spPr bwMode="auto">
          <a:xfrm>
            <a:off x="7428251" y="2291935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@D;JGE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0B790F-9B7B-264D-8FFD-7A09D16FDE1C}"/>
              </a:ext>
            </a:extLst>
          </p:cNvPr>
          <p:cNvSpPr txBox="1"/>
          <p:nvPr/>
        </p:nvSpPr>
        <p:spPr bwMode="auto">
          <a:xfrm>
            <a:off x="6942354" y="2352264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16DDEEC-3D17-EF44-AC8A-E86DC77879E3}"/>
              </a:ext>
            </a:extLst>
          </p:cNvPr>
          <p:cNvSpPr txBox="1"/>
          <p:nvPr/>
        </p:nvSpPr>
        <p:spPr bwMode="auto">
          <a:xfrm>
            <a:off x="7431292" y="2603446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140B2F9-B944-824D-8202-38716C950413}"/>
              </a:ext>
            </a:extLst>
          </p:cNvPr>
          <p:cNvSpPr txBox="1"/>
          <p:nvPr/>
        </p:nvSpPr>
        <p:spPr bwMode="auto">
          <a:xfrm>
            <a:off x="6945395" y="2663775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25203-A0EE-9040-9FE1-E15E07BF4A03}"/>
              </a:ext>
            </a:extLst>
          </p:cNvPr>
          <p:cNvSpPr txBox="1"/>
          <p:nvPr/>
        </p:nvSpPr>
        <p:spPr bwMode="auto">
          <a:xfrm>
            <a:off x="7431292" y="2918507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@M=–1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D229296-1AC9-394D-8C61-9B5DAA3D72D5}"/>
              </a:ext>
            </a:extLst>
          </p:cNvPr>
          <p:cNvSpPr txBox="1"/>
          <p:nvPr/>
        </p:nvSpPr>
        <p:spPr bwMode="auto">
          <a:xfrm>
            <a:off x="6945395" y="297883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A2CB442-1EE3-8743-8674-FE48D6CEEB2C}"/>
              </a:ext>
            </a:extLst>
          </p:cNvPr>
          <p:cNvSpPr txBox="1"/>
          <p:nvPr/>
        </p:nvSpPr>
        <p:spPr bwMode="auto">
          <a:xfrm>
            <a:off x="7431292" y="3230018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3930578-6153-7946-8174-2310CE738B20}"/>
              </a:ext>
            </a:extLst>
          </p:cNvPr>
          <p:cNvSpPr txBox="1"/>
          <p:nvPr/>
        </p:nvSpPr>
        <p:spPr bwMode="auto">
          <a:xfrm>
            <a:off x="6945395" y="329034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6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48BEB8B-25A8-2847-8361-1243A5F5E5DF}"/>
              </a:ext>
            </a:extLst>
          </p:cNvPr>
          <p:cNvSpPr txBox="1"/>
          <p:nvPr/>
        </p:nvSpPr>
        <p:spPr bwMode="auto">
          <a:xfrm>
            <a:off x="7431292" y="3545079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@0;JMP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1DA1A02-DBDA-8D4C-818F-175C5FAE0814}"/>
              </a:ext>
            </a:extLst>
          </p:cNvPr>
          <p:cNvSpPr txBox="1"/>
          <p:nvPr/>
        </p:nvSpPr>
        <p:spPr bwMode="auto">
          <a:xfrm>
            <a:off x="6945395" y="360540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7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F87C8F6-8AEA-C149-ADFA-A181359E5181}"/>
              </a:ext>
            </a:extLst>
          </p:cNvPr>
          <p:cNvSpPr txBox="1"/>
          <p:nvPr/>
        </p:nvSpPr>
        <p:spPr bwMode="auto">
          <a:xfrm>
            <a:off x="7425210" y="3841842"/>
            <a:ext cx="1238032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8FC8C34-1BB8-FD4E-A49C-D41449C28337}"/>
              </a:ext>
            </a:extLst>
          </p:cNvPr>
          <p:cNvSpPr txBox="1"/>
          <p:nvPr/>
        </p:nvSpPr>
        <p:spPr bwMode="auto">
          <a:xfrm>
            <a:off x="6939313" y="390217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8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5528C0B-9D0B-0E45-B658-3A64E99AE274}"/>
              </a:ext>
            </a:extLst>
          </p:cNvPr>
          <p:cNvSpPr txBox="1"/>
          <p:nvPr/>
        </p:nvSpPr>
        <p:spPr bwMode="auto">
          <a:xfrm>
            <a:off x="7425210" y="4156903"/>
            <a:ext cx="1238032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@M=1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0506B3A-35D9-6B43-9A51-650ACAFE7CCB}"/>
              </a:ext>
            </a:extLst>
          </p:cNvPr>
          <p:cNvSpPr txBox="1"/>
          <p:nvPr/>
        </p:nvSpPr>
        <p:spPr bwMode="auto">
          <a:xfrm>
            <a:off x="6939313" y="421723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413DD7F-5E17-3549-B4FE-A3BCE61B3398}"/>
              </a:ext>
            </a:extLst>
          </p:cNvPr>
          <p:cNvSpPr txBox="1"/>
          <p:nvPr/>
        </p:nvSpPr>
        <p:spPr bwMode="auto">
          <a:xfrm>
            <a:off x="6939313" y="452874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B85C5B5-7979-8344-968F-AA7BFBE43F5A}"/>
              </a:ext>
            </a:extLst>
          </p:cNvPr>
          <p:cNvSpPr txBox="1"/>
          <p:nvPr/>
        </p:nvSpPr>
        <p:spPr bwMode="auto">
          <a:xfrm>
            <a:off x="6939313" y="4843804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C9462B4-9050-1543-AA19-2BD1FBE1E05B}"/>
              </a:ext>
            </a:extLst>
          </p:cNvPr>
          <p:cNvSpPr txBox="1"/>
          <p:nvPr/>
        </p:nvSpPr>
        <p:spPr bwMode="auto">
          <a:xfrm>
            <a:off x="6942354" y="5155315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BAF6C7E-97E2-6A48-99AF-A15DAF90A8B7}"/>
              </a:ext>
            </a:extLst>
          </p:cNvPr>
          <p:cNvSpPr txBox="1"/>
          <p:nvPr/>
        </p:nvSpPr>
        <p:spPr bwMode="auto">
          <a:xfrm>
            <a:off x="6942354" y="547037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E3110B0-0476-D14C-BE9C-2891C01FE0E4}"/>
              </a:ext>
            </a:extLst>
          </p:cNvPr>
          <p:cNvSpPr txBox="1"/>
          <p:nvPr/>
        </p:nvSpPr>
        <p:spPr bwMode="auto">
          <a:xfrm>
            <a:off x="6942354" y="578188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970AD28-DCBE-5349-8727-5A3437A9C9EF}"/>
              </a:ext>
            </a:extLst>
          </p:cNvPr>
          <p:cNvSpPr txBox="1"/>
          <p:nvPr/>
        </p:nvSpPr>
        <p:spPr bwMode="auto">
          <a:xfrm>
            <a:off x="6942354" y="609694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4DB541E-592A-7544-80BC-5FF62A710F86}"/>
              </a:ext>
            </a:extLst>
          </p:cNvPr>
          <p:cNvSpPr txBox="1"/>
          <p:nvPr/>
        </p:nvSpPr>
        <p:spPr bwMode="auto">
          <a:xfrm>
            <a:off x="7428250" y="6036619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E4243B-E5C6-6C47-92D6-3142D168DE11}"/>
              </a:ext>
            </a:extLst>
          </p:cNvPr>
          <p:cNvSpPr txBox="1"/>
          <p:nvPr/>
        </p:nvSpPr>
        <p:spPr bwMode="auto">
          <a:xfrm>
            <a:off x="7428250" y="5094986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0100100110011011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95D2B87-B11E-DA42-9B0C-C511B7B5BDEF}"/>
              </a:ext>
            </a:extLst>
          </p:cNvPr>
          <p:cNvSpPr txBox="1"/>
          <p:nvPr/>
        </p:nvSpPr>
        <p:spPr bwMode="auto">
          <a:xfrm>
            <a:off x="7428250" y="5410047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1110010011111111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Terminating programs properly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0E2AD00-1146-3C43-B64E-FCF488E8B240}"/>
              </a:ext>
            </a:extLst>
          </p:cNvPr>
          <p:cNvSpPr txBox="1"/>
          <p:nvPr/>
        </p:nvSpPr>
        <p:spPr>
          <a:xfrm>
            <a:off x="5861615" y="3267853"/>
            <a:ext cx="123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execution:</a:t>
            </a: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BE24F682-669B-F644-B365-5E780ACDB32B}"/>
              </a:ext>
            </a:extLst>
          </p:cNvPr>
          <p:cNvSpPr/>
          <p:nvPr/>
        </p:nvSpPr>
        <p:spPr>
          <a:xfrm>
            <a:off x="6907957" y="4843804"/>
            <a:ext cx="212079" cy="189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899E0FA-16AC-ED46-944D-3D0C6E442DF0}"/>
              </a:ext>
            </a:extLst>
          </p:cNvPr>
          <p:cNvGrpSpPr/>
          <p:nvPr/>
        </p:nvGrpSpPr>
        <p:grpSpPr>
          <a:xfrm>
            <a:off x="727926" y="1018340"/>
            <a:ext cx="3941220" cy="2331688"/>
            <a:chOff x="727926" y="1018340"/>
            <a:chExt cx="3941220" cy="233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 Box 9">
                  <a:extLst>
                    <a:ext uri="{FF2B5EF4-FFF2-40B4-BE49-F238E27FC236}">
                      <a16:creationId xmlns:a16="http://schemas.microsoft.com/office/drawing/2014/main" id="{D68E7267-5C94-D14D-9900-CFF5EB588BA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if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&gt;=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then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else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–1</a:t>
                  </a:r>
                  <a:endPara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r>
                    <a:rPr lang="he-IL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if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goto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–1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goto END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POS: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 = 1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END:</a:t>
                  </a:r>
                </a:p>
              </p:txBody>
            </p:sp>
          </mc:Choice>
          <mc:Fallback xmlns="">
            <p:sp>
              <p:nvSpPr>
                <p:cNvPr id="118" name="Text Box 9">
                  <a:extLst>
                    <a:ext uri="{FF2B5EF4-FFF2-40B4-BE49-F238E27FC236}">
                      <a16:creationId xmlns:a16="http://schemas.microsoft.com/office/drawing/2014/main" id="{D68E7267-5C94-D14D-9900-CFF5EB588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7D41909-4A43-0449-9FD0-EF2016662BF8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4594976-A98B-0C46-81FA-EF426AAAD3B3}"/>
                </a:ext>
              </a:extLst>
            </p:cNvPr>
            <p:cNvSpPr txBox="1"/>
            <p:nvPr/>
          </p:nvSpPr>
          <p:spPr>
            <a:xfrm>
              <a:off x="727926" y="1018340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  <p:sp>
        <p:nvSpPr>
          <p:cNvPr id="43" name="Text Box 9">
            <a:extLst>
              <a:ext uri="{FF2B5EF4-FFF2-40B4-BE49-F238E27FC236}">
                <a16:creationId xmlns:a16="http://schemas.microsoft.com/office/drawing/2014/main" id="{67194AB1-3882-154B-ADFB-5EAC1250E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941" y="1316491"/>
            <a:ext cx="1937834" cy="446085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then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else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POS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@POS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D;JGE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(POS)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M=1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045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Terminating programs properly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7499C4-186E-9A46-BB0C-F4F3DC2A91E7}"/>
              </a:ext>
            </a:extLst>
          </p:cNvPr>
          <p:cNvSpPr txBox="1"/>
          <p:nvPr/>
        </p:nvSpPr>
        <p:spPr>
          <a:xfrm>
            <a:off x="838200" y="5605434"/>
            <a:ext cx="553160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practice: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Terminate every assembly program with an infinite loop.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A7CF95-A485-124B-8BBE-8588652B10F8}"/>
              </a:ext>
            </a:extLst>
          </p:cNvPr>
          <p:cNvSpPr txBox="1"/>
          <p:nvPr/>
        </p:nvSpPr>
        <p:spPr bwMode="auto">
          <a:xfrm>
            <a:off x="7425209" y="4468414"/>
            <a:ext cx="1238033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200">
                <a:latin typeface="Consolas"/>
                <a:cs typeface="Consolas"/>
              </a:defRPr>
            </a:lvl1pPr>
          </a:lstStyle>
          <a:p>
            <a:r>
              <a:rPr lang="en-US" dirty="0">
                <a:solidFill>
                  <a:srgbClr val="0432FF"/>
                </a:solidFill>
              </a:rPr>
              <a:t>@10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1BD04E-72FD-7C40-9D49-CF1EB7B683EA}"/>
              </a:ext>
            </a:extLst>
          </p:cNvPr>
          <p:cNvSpPr txBox="1"/>
          <p:nvPr/>
        </p:nvSpPr>
        <p:spPr bwMode="auto">
          <a:xfrm>
            <a:off x="7425209" y="4783475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200">
                <a:latin typeface="Consolas"/>
                <a:cs typeface="Consolas"/>
              </a:defRPr>
            </a:lvl1pPr>
          </a:lstStyle>
          <a:p>
            <a:r>
              <a:rPr lang="en-US" dirty="0">
                <a:solidFill>
                  <a:srgbClr val="0432FF"/>
                </a:solidFill>
              </a:rPr>
              <a:t>0;JMP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06BCA9-BAE7-1949-B204-8056E4773530}"/>
              </a:ext>
            </a:extLst>
          </p:cNvPr>
          <p:cNvSpPr txBox="1"/>
          <p:nvPr/>
        </p:nvSpPr>
        <p:spPr bwMode="auto">
          <a:xfrm>
            <a:off x="7428250" y="5721558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0101011100110111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267F11-283C-6944-B854-AA7EB9F1C4D5}"/>
              </a:ext>
            </a:extLst>
          </p:cNvPr>
          <p:cNvSpPr txBox="1"/>
          <p:nvPr/>
        </p:nvSpPr>
        <p:spPr bwMode="auto">
          <a:xfrm>
            <a:off x="7428251" y="1350302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5865D0-BEC6-4142-BEC7-45D868AEDC87}"/>
              </a:ext>
            </a:extLst>
          </p:cNvPr>
          <p:cNvSpPr txBox="1"/>
          <p:nvPr/>
        </p:nvSpPr>
        <p:spPr bwMode="auto">
          <a:xfrm>
            <a:off x="6942354" y="141063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86DC67-A188-F447-9389-7111A39E3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830" y="1029631"/>
            <a:ext cx="9415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Memory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27C198-429B-F64F-93F9-AF792EE5EE70}"/>
              </a:ext>
            </a:extLst>
          </p:cNvPr>
          <p:cNvSpPr txBox="1"/>
          <p:nvPr/>
        </p:nvSpPr>
        <p:spPr bwMode="auto">
          <a:xfrm>
            <a:off x="7428251" y="1665363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@D=M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5A9D26-0CA4-C647-A1B5-FEF91CCFEA30}"/>
              </a:ext>
            </a:extLst>
          </p:cNvPr>
          <p:cNvSpPr txBox="1"/>
          <p:nvPr/>
        </p:nvSpPr>
        <p:spPr bwMode="auto">
          <a:xfrm>
            <a:off x="6942354" y="172569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EF774D-C4F6-4849-B70F-0F12893789CF}"/>
              </a:ext>
            </a:extLst>
          </p:cNvPr>
          <p:cNvSpPr txBox="1"/>
          <p:nvPr/>
        </p:nvSpPr>
        <p:spPr bwMode="auto">
          <a:xfrm>
            <a:off x="7428251" y="1976874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FDEE61-5D92-1741-9544-E7FB69689EC0}"/>
              </a:ext>
            </a:extLst>
          </p:cNvPr>
          <p:cNvSpPr txBox="1"/>
          <p:nvPr/>
        </p:nvSpPr>
        <p:spPr bwMode="auto">
          <a:xfrm>
            <a:off x="6942354" y="203720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5E1F541-9D73-3C43-A6F5-A87F280E195C}"/>
              </a:ext>
            </a:extLst>
          </p:cNvPr>
          <p:cNvSpPr txBox="1"/>
          <p:nvPr/>
        </p:nvSpPr>
        <p:spPr bwMode="auto">
          <a:xfrm>
            <a:off x="7428251" y="2291935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@D;JGE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4F517F2-7018-8147-95B2-0123017BEBE5}"/>
              </a:ext>
            </a:extLst>
          </p:cNvPr>
          <p:cNvSpPr txBox="1"/>
          <p:nvPr/>
        </p:nvSpPr>
        <p:spPr bwMode="auto">
          <a:xfrm>
            <a:off x="6942354" y="2352264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9062B5-EBB3-E742-AA56-3925A2C438CC}"/>
              </a:ext>
            </a:extLst>
          </p:cNvPr>
          <p:cNvSpPr txBox="1"/>
          <p:nvPr/>
        </p:nvSpPr>
        <p:spPr bwMode="auto">
          <a:xfrm>
            <a:off x="7431292" y="2603446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C7755A-B7FD-C54A-A952-3AA78F2008D0}"/>
              </a:ext>
            </a:extLst>
          </p:cNvPr>
          <p:cNvSpPr txBox="1"/>
          <p:nvPr/>
        </p:nvSpPr>
        <p:spPr bwMode="auto">
          <a:xfrm>
            <a:off x="6945395" y="2663775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F0EE63-CA34-6441-B03A-C34FAD962ACF}"/>
              </a:ext>
            </a:extLst>
          </p:cNvPr>
          <p:cNvSpPr txBox="1"/>
          <p:nvPr/>
        </p:nvSpPr>
        <p:spPr bwMode="auto">
          <a:xfrm>
            <a:off x="7431292" y="2918507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@M=–1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1784C14-705C-114B-BB35-FDF5A1995EF7}"/>
              </a:ext>
            </a:extLst>
          </p:cNvPr>
          <p:cNvSpPr txBox="1"/>
          <p:nvPr/>
        </p:nvSpPr>
        <p:spPr bwMode="auto">
          <a:xfrm>
            <a:off x="6945395" y="297883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B579F6-893E-CD40-B78A-B7396B84D98F}"/>
              </a:ext>
            </a:extLst>
          </p:cNvPr>
          <p:cNvSpPr txBox="1"/>
          <p:nvPr/>
        </p:nvSpPr>
        <p:spPr bwMode="auto">
          <a:xfrm>
            <a:off x="7431292" y="3230018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@10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571777-0958-204A-9118-E3014A187464}"/>
              </a:ext>
            </a:extLst>
          </p:cNvPr>
          <p:cNvSpPr txBox="1"/>
          <p:nvPr/>
        </p:nvSpPr>
        <p:spPr bwMode="auto">
          <a:xfrm>
            <a:off x="6945395" y="329034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4F675E-A991-F340-BC75-8EC3C7B10D3A}"/>
              </a:ext>
            </a:extLst>
          </p:cNvPr>
          <p:cNvSpPr txBox="1"/>
          <p:nvPr/>
        </p:nvSpPr>
        <p:spPr bwMode="auto">
          <a:xfrm>
            <a:off x="7431292" y="3545079"/>
            <a:ext cx="1228908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@0;JMP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AFF364-E435-8E41-807D-4B5B4EBD785C}"/>
              </a:ext>
            </a:extLst>
          </p:cNvPr>
          <p:cNvSpPr txBox="1"/>
          <p:nvPr/>
        </p:nvSpPr>
        <p:spPr bwMode="auto">
          <a:xfrm>
            <a:off x="6945395" y="360540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7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543857-422B-AB41-97F9-3C4BA43CFAB1}"/>
              </a:ext>
            </a:extLst>
          </p:cNvPr>
          <p:cNvSpPr txBox="1"/>
          <p:nvPr/>
        </p:nvSpPr>
        <p:spPr bwMode="auto">
          <a:xfrm>
            <a:off x="7425210" y="3841842"/>
            <a:ext cx="1238032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5458CBD-C9C7-4E46-9F99-803B6DD717B6}"/>
              </a:ext>
            </a:extLst>
          </p:cNvPr>
          <p:cNvSpPr txBox="1"/>
          <p:nvPr/>
        </p:nvSpPr>
        <p:spPr bwMode="auto">
          <a:xfrm>
            <a:off x="6939313" y="390217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8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5EB319-2113-E049-BAFA-7649F11C091A}"/>
              </a:ext>
            </a:extLst>
          </p:cNvPr>
          <p:cNvSpPr txBox="1"/>
          <p:nvPr/>
        </p:nvSpPr>
        <p:spPr bwMode="auto">
          <a:xfrm>
            <a:off x="7425210" y="4156903"/>
            <a:ext cx="1238032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@M=1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CA4D49-4130-C84B-B848-DA04D1573CA1}"/>
              </a:ext>
            </a:extLst>
          </p:cNvPr>
          <p:cNvSpPr txBox="1"/>
          <p:nvPr/>
        </p:nvSpPr>
        <p:spPr bwMode="auto">
          <a:xfrm>
            <a:off x="6939313" y="421723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9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4BEC6B-4498-3243-9436-BFA1668B88F1}"/>
              </a:ext>
            </a:extLst>
          </p:cNvPr>
          <p:cNvSpPr txBox="1"/>
          <p:nvPr/>
        </p:nvSpPr>
        <p:spPr bwMode="auto">
          <a:xfrm>
            <a:off x="6939313" y="452874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6146D26-4698-1A43-9024-7D29F531FEFB}"/>
              </a:ext>
            </a:extLst>
          </p:cNvPr>
          <p:cNvSpPr txBox="1"/>
          <p:nvPr/>
        </p:nvSpPr>
        <p:spPr bwMode="auto">
          <a:xfrm>
            <a:off x="6939313" y="4843804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2E46A2B-488F-4C46-ADB6-953F7EFDBEB2}"/>
              </a:ext>
            </a:extLst>
          </p:cNvPr>
          <p:cNvSpPr txBox="1"/>
          <p:nvPr/>
        </p:nvSpPr>
        <p:spPr bwMode="auto">
          <a:xfrm>
            <a:off x="6942354" y="5155315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8C71F7-C95F-6F4B-A9D8-FB08A6A7B2A6}"/>
              </a:ext>
            </a:extLst>
          </p:cNvPr>
          <p:cNvSpPr txBox="1"/>
          <p:nvPr/>
        </p:nvSpPr>
        <p:spPr bwMode="auto">
          <a:xfrm>
            <a:off x="6942354" y="547037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9F660A-7E89-834A-BC7A-6A34EFAE96E5}"/>
              </a:ext>
            </a:extLst>
          </p:cNvPr>
          <p:cNvSpPr txBox="1"/>
          <p:nvPr/>
        </p:nvSpPr>
        <p:spPr bwMode="auto">
          <a:xfrm>
            <a:off x="6942354" y="578188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14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D3F333C-9844-2245-952A-BC10FBB35DB0}"/>
              </a:ext>
            </a:extLst>
          </p:cNvPr>
          <p:cNvSpPr txBox="1"/>
          <p:nvPr/>
        </p:nvSpPr>
        <p:spPr bwMode="auto">
          <a:xfrm>
            <a:off x="6942354" y="609694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144A4F-B22E-0541-B56C-7F2E7858A0A9}"/>
              </a:ext>
            </a:extLst>
          </p:cNvPr>
          <p:cNvSpPr txBox="1"/>
          <p:nvPr/>
        </p:nvSpPr>
        <p:spPr bwMode="auto">
          <a:xfrm>
            <a:off x="7428250" y="6036619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8FC3037-00DE-2746-A674-C1979BAA9DC2}"/>
              </a:ext>
            </a:extLst>
          </p:cNvPr>
          <p:cNvSpPr txBox="1"/>
          <p:nvPr/>
        </p:nvSpPr>
        <p:spPr bwMode="auto">
          <a:xfrm>
            <a:off x="7428250" y="5094986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0100100110011011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4CB77B-6323-6D43-948E-3B3FCA4EAD34}"/>
              </a:ext>
            </a:extLst>
          </p:cNvPr>
          <p:cNvSpPr txBox="1"/>
          <p:nvPr/>
        </p:nvSpPr>
        <p:spPr bwMode="auto">
          <a:xfrm>
            <a:off x="7428250" y="5410047"/>
            <a:ext cx="1234991" cy="3171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>
            <a:defPPr>
              <a:defRPr lang="en-US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1110010011111111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1D28E9-4E99-E946-86F3-942FA1621508}"/>
              </a:ext>
            </a:extLst>
          </p:cNvPr>
          <p:cNvGrpSpPr/>
          <p:nvPr/>
        </p:nvGrpSpPr>
        <p:grpSpPr>
          <a:xfrm>
            <a:off x="727926" y="1018340"/>
            <a:ext cx="3941220" cy="2331688"/>
            <a:chOff x="727926" y="1018340"/>
            <a:chExt cx="3941220" cy="2331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 Box 9">
                  <a:extLst>
                    <a:ext uri="{FF2B5EF4-FFF2-40B4-BE49-F238E27FC236}">
                      <a16:creationId xmlns:a16="http://schemas.microsoft.com/office/drawing/2014/main" id="{526392C1-41C6-B344-AB77-5B9A0CD7362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if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&gt;=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then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else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R1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=</a:t>
                  </a:r>
                  <a:r>
                    <a:rPr lang="en-US" sz="8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–1</a:t>
                  </a:r>
                  <a:endPara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r>
                    <a:rPr lang="he-IL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if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goto</a:t>
                  </a:r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7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–1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goto END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POS: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  R1 = 1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END:</a:t>
                  </a:r>
                </a:p>
              </p:txBody>
            </p:sp>
          </mc:Choice>
          <mc:Fallback xmlns="">
            <p:sp>
              <p:nvSpPr>
                <p:cNvPr id="44" name="Text Box 9">
                  <a:extLst>
                    <a:ext uri="{FF2B5EF4-FFF2-40B4-BE49-F238E27FC236}">
                      <a16:creationId xmlns:a16="http://schemas.microsoft.com/office/drawing/2014/main" id="{526392C1-41C6-B344-AB77-5B9A0CD73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98379" y="1316491"/>
                  <a:ext cx="1991627" cy="203353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5571F3-EF57-7243-B40A-9C5729437E8D}"/>
                </a:ext>
              </a:extLst>
            </p:cNvPr>
            <p:cNvSpPr txBox="1"/>
            <p:nvPr/>
          </p:nvSpPr>
          <p:spPr>
            <a:xfrm>
              <a:off x="3435431" y="1018340"/>
              <a:ext cx="1233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Signum.asm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768A1D2-5191-6540-9547-0914BD6E65E4}"/>
                </a:ext>
              </a:extLst>
            </p:cNvPr>
            <p:cNvSpPr txBox="1"/>
            <p:nvPr/>
          </p:nvSpPr>
          <p:spPr>
            <a:xfrm>
              <a:off x="727926" y="1018340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  <p:sp>
        <p:nvSpPr>
          <p:cNvPr id="46" name="Text Box 9">
            <a:extLst>
              <a:ext uri="{FF2B5EF4-FFF2-40B4-BE49-F238E27FC236}">
                <a16:creationId xmlns:a16="http://schemas.microsoft.com/office/drawing/2014/main" id="{019A6F14-91D5-4A4F-887D-B218B4CC2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941" y="1316491"/>
            <a:ext cx="1937834" cy="446085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then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else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POS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@POS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D;JGE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M=–1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(POS)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M=1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412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example 3: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D8FBBE-8B21-5C40-9E25-101E4DCA9ADE}"/>
              </a:ext>
            </a:extLst>
          </p:cNvPr>
          <p:cNvSpPr txBox="1"/>
          <p:nvPr/>
        </p:nvSpPr>
        <p:spPr>
          <a:xfrm>
            <a:off x="838200" y="947058"/>
            <a:ext cx="7669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(5,3) = 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(2,7) = 7,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(4,4) = 4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B175C3-6AC5-FE4D-8468-F995561C5FEA}"/>
              </a:ext>
            </a:extLst>
          </p:cNvPr>
          <p:cNvGrpSpPr/>
          <p:nvPr/>
        </p:nvGrpSpPr>
        <p:grpSpPr>
          <a:xfrm>
            <a:off x="838200" y="1829261"/>
            <a:ext cx="2132534" cy="2237490"/>
            <a:chOff x="838200" y="1829261"/>
            <a:chExt cx="2132534" cy="2237490"/>
          </a:xfrm>
        </p:grpSpPr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747DA3D5-03B0-0B40-AA24-8E20D2665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654" y="2127413"/>
              <a:ext cx="2062080" cy="19393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if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R1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&gt;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R2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)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then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=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R1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else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                  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=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R2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9C14BE-3114-724A-9FC0-549C3F094265}"/>
                </a:ext>
              </a:extLst>
            </p:cNvPr>
            <p:cNvSpPr txBox="1"/>
            <p:nvPr/>
          </p:nvSpPr>
          <p:spPr>
            <a:xfrm>
              <a:off x="838200" y="1829261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9251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/>
          <p:cNvCxnSpPr/>
          <p:nvPr/>
        </p:nvCxnSpPr>
        <p:spPr>
          <a:xfrm flipV="1">
            <a:off x="6257084" y="2999866"/>
            <a:ext cx="864382" cy="1036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1868755" y="1102991"/>
            <a:ext cx="4620838" cy="37915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867909" y="1504991"/>
            <a:ext cx="1387112" cy="3225134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13524" y="1477582"/>
            <a:ext cx="1572846" cy="3252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946075" y="1715130"/>
            <a:ext cx="1211274" cy="2177091"/>
            <a:chOff x="5045630" y="2266472"/>
            <a:chExt cx="1028555" cy="2110165"/>
          </a:xfrm>
        </p:grpSpPr>
        <p:sp>
          <p:nvSpPr>
            <p:cNvPr id="42" name="Trapezoid 41"/>
            <p:cNvSpPr/>
            <p:nvPr/>
          </p:nvSpPr>
          <p:spPr>
            <a:xfrm rot="5400000">
              <a:off x="4528035" y="2906360"/>
              <a:ext cx="2110165" cy="830390"/>
            </a:xfrm>
            <a:prstGeom prst="trapezoid">
              <a:avLst>
                <a:gd name="adj" fmla="val 8686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91392" y="3130438"/>
              <a:ext cx="582793" cy="324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</a:p>
          </p:txBody>
        </p:sp>
        <p:sp>
          <p:nvSpPr>
            <p:cNvPr id="45" name="Isosceles Triangle 44"/>
            <p:cNvSpPr/>
            <p:nvPr/>
          </p:nvSpPr>
          <p:spPr>
            <a:xfrm rot="5400000">
              <a:off x="5030567" y="3174415"/>
              <a:ext cx="547078" cy="294249"/>
            </a:xfrm>
            <a:prstGeom prst="triangle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48805" y="3051175"/>
              <a:ext cx="115860" cy="527106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045630" y="2819399"/>
              <a:ext cx="115860" cy="847725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787060" y="1095476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09196" y="1120877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050760" y="4139678"/>
            <a:ext cx="1001540" cy="33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42711" y="4091064"/>
            <a:ext cx="104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53" name="Text Box 9"/>
          <p:cNvSpPr txBox="1">
            <a:spLocks noChangeArrowheads="1"/>
          </p:cNvSpPr>
          <p:nvPr/>
        </p:nvSpPr>
        <p:spPr bwMode="auto">
          <a:xfrm>
            <a:off x="1878528" y="1465356"/>
            <a:ext cx="552942" cy="1685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</a:t>
            </a:r>
          </a:p>
          <a:p>
            <a:pPr algn="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</a:t>
            </a:r>
          </a:p>
          <a:p>
            <a:pPr algn="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2</a:t>
            </a:r>
          </a:p>
          <a:p>
            <a:pPr algn="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</a:p>
        </p:txBody>
      </p:sp>
      <p:sp>
        <p:nvSpPr>
          <p:cNvPr id="54" name="Text Box 9"/>
          <p:cNvSpPr txBox="1">
            <a:spLocks noChangeArrowheads="1"/>
          </p:cNvSpPr>
          <p:nvPr/>
        </p:nvSpPr>
        <p:spPr bwMode="auto">
          <a:xfrm>
            <a:off x="2558462" y="3087075"/>
            <a:ext cx="1504465" cy="161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1100101010010101</a:t>
            </a:r>
          </a:p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1100100101100111</a:t>
            </a:r>
          </a:p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0011001010101011</a:t>
            </a:r>
          </a:p>
          <a:p>
            <a:pPr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...</a:t>
            </a:r>
          </a:p>
        </p:txBody>
      </p:sp>
      <p:sp>
        <p:nvSpPr>
          <p:cNvPr id="4" name="Left Brace 3"/>
          <p:cNvSpPr/>
          <p:nvPr/>
        </p:nvSpPr>
        <p:spPr>
          <a:xfrm>
            <a:off x="1956677" y="1513867"/>
            <a:ext cx="254000" cy="1455615"/>
          </a:xfrm>
          <a:prstGeom prst="leftBrace">
            <a:avLst>
              <a:gd name="adj1" fmla="val 5064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Left Brace 55"/>
          <p:cNvSpPr/>
          <p:nvPr/>
        </p:nvSpPr>
        <p:spPr>
          <a:xfrm>
            <a:off x="1962538" y="3169824"/>
            <a:ext cx="254000" cy="1537677"/>
          </a:xfrm>
          <a:prstGeom prst="leftBrace">
            <a:avLst>
              <a:gd name="adj1" fmla="val 5064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6446" y="2026505"/>
            <a:ext cx="1297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instructions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16693" y="3731308"/>
            <a:ext cx="1297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Times New Roman"/>
                <a:cs typeface="Times New Roman"/>
              </a:rPr>
              <a:t>data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995376" y="3062389"/>
            <a:ext cx="864382" cy="1036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154747" y="2607732"/>
            <a:ext cx="713153" cy="2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134951" y="3189978"/>
            <a:ext cx="677983" cy="13676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130462" y="2613883"/>
            <a:ext cx="1058985" cy="775676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88093" y="2678361"/>
            <a:ext cx="1058985" cy="775676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2542831" y="1449726"/>
            <a:ext cx="1504465" cy="1685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0101110011100110</a:t>
            </a:r>
          </a:p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FF"/>
                </a:solidFill>
                <a:latin typeface="Consolas" charset="0"/>
                <a:ea typeface="Arial Unicode MS" charset="0"/>
                <a:cs typeface="Consolas" charset="0"/>
              </a:rPr>
              <a:t>1100000010010001</a:t>
            </a:r>
          </a:p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1110001011111100</a:t>
            </a:r>
          </a:p>
          <a:p>
            <a:pPr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...</a:t>
            </a: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8C647418-7591-B345-B825-45380CBC6AA6}"/>
              </a:ext>
            </a:extLst>
          </p:cNvPr>
          <p:cNvSpPr/>
          <p:nvPr/>
        </p:nvSpPr>
        <p:spPr>
          <a:xfrm>
            <a:off x="4323640" y="1436293"/>
            <a:ext cx="1100089" cy="394256"/>
          </a:xfrm>
          <a:prstGeom prst="wedgeRoundRectCallout">
            <a:avLst>
              <a:gd name="adj1" fmla="val -81645"/>
              <a:gd name="adj2" fmla="val 59718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instruction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4951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example 3: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D8FBBE-8B21-5C40-9E25-101E4DCA9ADE}"/>
              </a:ext>
            </a:extLst>
          </p:cNvPr>
          <p:cNvSpPr txBox="1"/>
          <p:nvPr/>
        </p:nvSpPr>
        <p:spPr>
          <a:xfrm>
            <a:off x="838200" y="947058"/>
            <a:ext cx="7669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(5,3) = 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(2,7) = 7,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(4,4) = 4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B175C3-6AC5-FE4D-8468-F995561C5FEA}"/>
              </a:ext>
            </a:extLst>
          </p:cNvPr>
          <p:cNvGrpSpPr/>
          <p:nvPr/>
        </p:nvGrpSpPr>
        <p:grpSpPr>
          <a:xfrm>
            <a:off x="838200" y="1829261"/>
            <a:ext cx="2132534" cy="2237490"/>
            <a:chOff x="838200" y="1829261"/>
            <a:chExt cx="2132534" cy="2237490"/>
          </a:xfrm>
        </p:grpSpPr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747DA3D5-03B0-0B40-AA24-8E20D2665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654" y="2127413"/>
              <a:ext cx="2062080" cy="19393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if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R1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&gt;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R2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)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then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=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R1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else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                  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=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R2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9C14BE-3114-724A-9FC0-549C3F094265}"/>
                </a:ext>
              </a:extLst>
            </p:cNvPr>
            <p:cNvSpPr txBox="1"/>
            <p:nvPr/>
          </p:nvSpPr>
          <p:spPr>
            <a:xfrm>
              <a:off x="838200" y="1829261"/>
              <a:ext cx="2062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Pseudocode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3736F3-3789-E74A-9EC0-0E0400A148FC}"/>
              </a:ext>
            </a:extLst>
          </p:cNvPr>
          <p:cNvGrpSpPr/>
          <p:nvPr/>
        </p:nvGrpSpPr>
        <p:grpSpPr>
          <a:xfrm>
            <a:off x="3887540" y="1829261"/>
            <a:ext cx="3381007" cy="2224901"/>
            <a:chOff x="5206201" y="847771"/>
            <a:chExt cx="3381007" cy="2224901"/>
          </a:xfrm>
        </p:grpSpPr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5D40B2F2-7B13-A349-8718-1AC386C24B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4845" y="1118180"/>
              <a:ext cx="3312363" cy="19544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You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do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it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endPara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endParaRPr lang="en-US" sz="1400" dirty="0"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F7DABF1E-EE24-FB43-ABE1-15B79A8779AB}"/>
                </a:ext>
              </a:extLst>
            </p:cNvPr>
            <p:cNvSpPr txBox="1">
              <a:spLocks/>
            </p:cNvSpPr>
            <p:nvPr/>
          </p:nvSpPr>
          <p:spPr>
            <a:xfrm>
              <a:off x="5206201" y="847771"/>
              <a:ext cx="1664998" cy="2326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Max2.asm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4978655-893D-ED4C-9CAD-9578CA9CCC3E}"/>
              </a:ext>
            </a:extLst>
          </p:cNvPr>
          <p:cNvSpPr txBox="1"/>
          <p:nvPr/>
        </p:nvSpPr>
        <p:spPr>
          <a:xfrm>
            <a:off x="1304171" y="4054162"/>
            <a:ext cx="596779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n-US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5900" indent="-215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the pseudocode</a:t>
            </a:r>
          </a:p>
          <a:p>
            <a:pPr marL="215900" indent="-215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 and write the assembly code in a text file named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Max2.asm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15900" indent="-215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Max2.asm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CPU emulator</a:t>
            </a:r>
          </a:p>
          <a:p>
            <a:pPr marL="215900" indent="-215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some values in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marL="215900" indent="-215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program, one instruction at a time</a:t>
            </a:r>
          </a:p>
          <a:p>
            <a:pPr marL="215900" indent="-215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sure that the program puts the correct value in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313C50-BB2F-FB49-BFAF-704310A97A85}"/>
              </a:ext>
            </a:extLst>
          </p:cNvPr>
          <p:cNvGrpSpPr/>
          <p:nvPr/>
        </p:nvGrpSpPr>
        <p:grpSpPr>
          <a:xfrm>
            <a:off x="2687531" y="2800096"/>
            <a:ext cx="1268653" cy="915454"/>
            <a:chOff x="2340556" y="2262238"/>
            <a:chExt cx="1268653" cy="915454"/>
          </a:xfrm>
        </p:grpSpPr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id="{79B0FA5D-BA3F-A945-A12D-ED3A559C2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556" y="2262238"/>
              <a:ext cx="1268653" cy="641846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85725" algn="ctr"/>
              <a:r>
                <a:rPr lang="en-US" sz="1400" dirty="0">
                  <a:solidFill>
                    <a:srgbClr val="000000"/>
                  </a:solidFill>
                </a:rPr>
                <a:t>write</a:t>
              </a:r>
            </a:p>
          </p:txBody>
        </p:sp>
        <p:graphicFrame>
          <p:nvGraphicFramePr>
            <p:cNvPr id="17" name="Object 4">
              <a:extLst>
                <a:ext uri="{FF2B5EF4-FFF2-40B4-BE49-F238E27FC236}">
                  <a16:creationId xmlns:a16="http://schemas.microsoft.com/office/drawing/2014/main" id="{CEE48CE6-2577-9E40-AE2D-44642D3F12C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827497" y="2826319"/>
            <a:ext cx="294770" cy="3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" imgW="987425" imgH="1473200" progId="MS_ClipArt_Gallery.2">
                    <p:embed/>
                  </p:oleObj>
                </mc:Choice>
                <mc:Fallback>
                  <p:oleObj name="Clip" r:id="rId2" imgW="987425" imgH="1473200" progId="MS_ClipArt_Gallery.2">
                    <p:embed/>
                    <p:pic>
                      <p:nvPicPr>
                        <p:cNvPr id="17" name="Object 4">
                          <a:extLst>
                            <a:ext uri="{FF2B5EF4-FFF2-40B4-BE49-F238E27FC236}">
                              <a16:creationId xmlns:a16="http://schemas.microsoft.com/office/drawing/2014/main" id="{CEE48CE6-2577-9E40-AE2D-44642D3F12C9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7497" y="2826319"/>
                          <a:ext cx="294770" cy="351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2964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63519"/>
            <a:ext cx="31922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Machine languages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instruction set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CPU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Machine Language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89F9-E6F4-0B4F-8C6A-1877C1E84FA0}"/>
              </a:ext>
            </a:extLst>
          </p:cNvPr>
          <p:cNvSpPr txBox="1"/>
          <p:nvPr/>
        </p:nvSpPr>
        <p:spPr>
          <a:xfrm>
            <a:off x="4737841" y="3606899"/>
            <a:ext cx="29491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Language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Usage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Specification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1C0B3-9629-AF43-BDB0-4DCFDA0E58D8}"/>
              </a:ext>
            </a:extLst>
          </p:cNvPr>
          <p:cNvSpPr txBox="1"/>
          <p:nvPr/>
        </p:nvSpPr>
        <p:spPr>
          <a:xfrm>
            <a:off x="945420" y="3606899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Low Level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Basic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Iteration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Pointers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4640390-CA94-B64E-A047-032560F4956A}"/>
              </a:ext>
            </a:extLst>
          </p:cNvPr>
          <p:cNvSpPr/>
          <p:nvPr/>
        </p:nvSpPr>
        <p:spPr>
          <a:xfrm>
            <a:off x="1122015" y="4468245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63F868D-BB17-8C4C-B2B1-4468CAD72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74085" y="4011817"/>
            <a:ext cx="385238" cy="3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7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F3C0-E557-144D-8A31-B26B9395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processing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894F2F-2A13-984C-8B6A-495108B1A324}"/>
              </a:ext>
            </a:extLst>
          </p:cNvPr>
          <p:cNvSpPr txBox="1">
            <a:spLocks/>
          </p:cNvSpPr>
          <p:nvPr/>
        </p:nvSpPr>
        <p:spPr>
          <a:xfrm>
            <a:off x="768402" y="868760"/>
            <a:ext cx="3891645" cy="37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+ 3 + ... +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EDC12F-962C-534D-AEC5-FFD111207BAE}"/>
              </a:ext>
            </a:extLst>
          </p:cNvPr>
          <p:cNvGrpSpPr/>
          <p:nvPr/>
        </p:nvGrpSpPr>
        <p:grpSpPr>
          <a:xfrm>
            <a:off x="767540" y="1241573"/>
            <a:ext cx="3015371" cy="2865478"/>
            <a:chOff x="767540" y="1241573"/>
            <a:chExt cx="3015371" cy="2865478"/>
          </a:xfrm>
        </p:grpSpPr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FEEEF211-BCA3-0142-958D-549C0CBCF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540" y="1241573"/>
              <a:ext cx="301537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Times New Roman" pitchFamily="18" charset="0"/>
                  <a:cs typeface="Times New Roman" pitchFamily="18" charset="0"/>
                </a:rPr>
                <a:t>Pseudocode</a:t>
              </a:r>
              <a:endParaRPr lang="en-US" sz="14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5FB3F8C1-6D9E-7542-8D3E-AB4B0E46A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438" y="1535356"/>
              <a:ext cx="2726018" cy="257169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Program: Sum1ToN (R0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represents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N)</a:t>
              </a:r>
            </a:p>
            <a:p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Computes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R1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=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1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2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3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...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</a:t>
              </a:r>
            </a:p>
            <a:p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Usage: put a value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&gt;=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1 in R0</a:t>
              </a:r>
            </a:p>
            <a:p>
              <a:endPara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spcBef>
                  <a:spcPts val="300"/>
                </a:spcBef>
              </a:pPr>
              <a:r>
                <a:rPr lang="en-US" sz="1050" dirty="0">
                  <a:latin typeface="Consolas" panose="020B0609020204030204" pitchFamily="49" charset="0"/>
                </a:rPr>
                <a:t>  </a:t>
              </a:r>
              <a:endParaRPr lang="en-US" sz="105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96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F3C0-E557-144D-8A31-B26B9395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processing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FEEEF211-BCA3-0142-958D-549C0CBCF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40" y="1241573"/>
            <a:ext cx="3015371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Pseudocode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2077AC77-63D0-ED4F-8860-DA5B1CC47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38" y="1535356"/>
            <a:ext cx="2726018" cy="257169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Program: Sum1ToN (R0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represents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N)</a:t>
            </a:r>
          </a:p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Computes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2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3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...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</a:p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Usage: put a value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&gt;=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 in R0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i = 1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sum = 0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LOOP: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if (i &gt; R0) goto STOP 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sum = sum + i 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i = i + 1 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   goto LOOP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STOP: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   R1 = sum</a:t>
            </a: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buClr>
                <a:srgbClr val="006600"/>
              </a:buClr>
              <a:buSzPct val="85000"/>
            </a:pP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D69B81-E33E-A64E-8E03-DA2410408877}"/>
              </a:ext>
            </a:extLst>
          </p:cNvPr>
          <p:cNvSpPr txBox="1">
            <a:spLocks/>
          </p:cNvSpPr>
          <p:nvPr/>
        </p:nvSpPr>
        <p:spPr>
          <a:xfrm>
            <a:off x="768402" y="868760"/>
            <a:ext cx="3891645" cy="37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+ 3 + ... +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356096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F3C0-E557-144D-8A31-B26B9395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processing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FEEEF211-BCA3-0142-958D-549C0CBCF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40" y="1241573"/>
            <a:ext cx="3015371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Pseudocode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2077AC77-63D0-ED4F-8860-DA5B1CC47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38" y="1535356"/>
            <a:ext cx="2726018" cy="257169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Program: Sum1ToN (R0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represents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N)</a:t>
            </a:r>
          </a:p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Computes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2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3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...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</a:p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Usage: put a value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&gt;=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 in R0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i = 1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sum = 0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LOOP: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if (i &gt; R0) goto STOP 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sum = sum + i 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i = i + 1 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   goto LOOP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STOP: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   R1 = sum</a:t>
            </a: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buClr>
                <a:srgbClr val="006600"/>
              </a:buClr>
              <a:buSzPct val="85000"/>
            </a:pP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18DFB5-343A-D449-B42E-47C4FD809A46}"/>
              </a:ext>
            </a:extLst>
          </p:cNvPr>
          <p:cNvGrpSpPr/>
          <p:nvPr/>
        </p:nvGrpSpPr>
        <p:grpSpPr>
          <a:xfrm>
            <a:off x="3687483" y="1241573"/>
            <a:ext cx="3015371" cy="5377862"/>
            <a:chOff x="3687483" y="1241573"/>
            <a:chExt cx="3015371" cy="5377862"/>
          </a:xfrm>
        </p:grpSpPr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F615AF25-C53F-8C4E-9F0E-C60BAA0C6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7483" y="1241573"/>
              <a:ext cx="301537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Times New Roman" pitchFamily="18" charset="0"/>
                  <a:cs typeface="Times New Roman" pitchFamily="18" charset="0"/>
                </a:rPr>
                <a:t>Hack assembly</a:t>
              </a:r>
              <a:endParaRPr lang="en-US" sz="14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1" name="Text Box 9">
              <a:extLst>
                <a:ext uri="{FF2B5EF4-FFF2-40B4-BE49-F238E27FC236}">
                  <a16:creationId xmlns:a16="http://schemas.microsoft.com/office/drawing/2014/main" id="{68B3C9E7-9DF3-4D49-9593-D03620D5EF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5281" y="1535356"/>
              <a:ext cx="2750573" cy="50840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Program: Sum1ToN (R0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represents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N)</a:t>
              </a:r>
            </a:p>
            <a:p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Computes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R1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=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1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2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3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...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</a:t>
              </a:r>
            </a:p>
            <a:p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Usage: put a value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&gt;=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1 in R0</a:t>
              </a:r>
            </a:p>
            <a:p>
              <a:r>
                <a:rPr lang="en-US" sz="1050" dirty="0">
                  <a:latin typeface="Consolas" panose="020B0609020204030204" pitchFamily="49" charset="0"/>
                </a:rPr>
                <a:t>   </a:t>
              </a:r>
              <a:endParaRPr lang="en-US" sz="105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DB25E1C-75CF-9B40-BADF-F9D3D24C2D90}"/>
              </a:ext>
            </a:extLst>
          </p:cNvPr>
          <p:cNvSpPr txBox="1">
            <a:spLocks/>
          </p:cNvSpPr>
          <p:nvPr/>
        </p:nvSpPr>
        <p:spPr>
          <a:xfrm>
            <a:off x="768402" y="868760"/>
            <a:ext cx="3891645" cy="37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+ 3 + ... +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2367232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F3C0-E557-144D-8A31-B26B9395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processing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FEEEF211-BCA3-0142-958D-549C0CBCF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40" y="1241573"/>
            <a:ext cx="3015371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Pseudocode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F615AF25-C53F-8C4E-9F0E-C60BAA0C6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483" y="1241573"/>
            <a:ext cx="3015371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Hack assembly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Text Box 9">
            <a:extLst>
              <a:ext uri="{FF2B5EF4-FFF2-40B4-BE49-F238E27FC236}">
                <a16:creationId xmlns:a16="http://schemas.microsoft.com/office/drawing/2014/main" id="{68B3C9E7-9DF3-4D49-9593-D03620D5E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5281" y="1535356"/>
            <a:ext cx="2750573" cy="50840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Program: Sum1ToN (R0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represents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N)</a:t>
            </a:r>
          </a:p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Computes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2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3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...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</a:p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Usage: put a value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&gt;=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 in R0</a:t>
            </a:r>
            <a:endParaRPr lang="en-US" sz="105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i = 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   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@i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M=1</a:t>
            </a:r>
          </a:p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sum = 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@sum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M=0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(LOOP)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if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R0)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STOP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   @i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D=M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@R0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D=D-M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@STOP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D;JGT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sum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=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 i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   @sum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D=M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@i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D=D+M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@sum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M=D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i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+ 1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   @i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M=M+1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goto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@LOOP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80944B-7E82-3E43-B47C-C6774FAE6A84}"/>
              </a:ext>
            </a:extLst>
          </p:cNvPr>
          <p:cNvGrpSpPr/>
          <p:nvPr/>
        </p:nvGrpSpPr>
        <p:grpSpPr>
          <a:xfrm>
            <a:off x="6670083" y="1241573"/>
            <a:ext cx="2165242" cy="5385029"/>
            <a:chOff x="6670083" y="1241573"/>
            <a:chExt cx="2165242" cy="5385029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E7C32198-B8DE-C744-BB26-4AC101B1D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0083" y="1241573"/>
              <a:ext cx="2165242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Times New Roman" pitchFamily="18" charset="0"/>
                  <a:cs typeface="Times New Roman" pitchFamily="18" charset="0"/>
                </a:rPr>
                <a:t>(code continues here)</a:t>
              </a:r>
              <a:endParaRPr lang="en-US" sz="14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5B9D6B86-2470-E44B-92DF-961AB07E9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2481" y="1542523"/>
              <a:ext cx="1790019" cy="50840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en-US" sz="1050" dirty="0">
                <a:latin typeface="Consolas" charset="0"/>
                <a:ea typeface="Arial Unicode MS" charset="0"/>
                <a:cs typeface="Consolas" charset="0"/>
              </a:endParaRP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endParaRPr lang="en-US" sz="105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sp>
        <p:nvSpPr>
          <p:cNvPr id="14" name="Text Box 9">
            <a:extLst>
              <a:ext uri="{FF2B5EF4-FFF2-40B4-BE49-F238E27FC236}">
                <a16:creationId xmlns:a16="http://schemas.microsoft.com/office/drawing/2014/main" id="{3A588A75-BEF7-BE41-BB06-E31FD0677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38" y="1535356"/>
            <a:ext cx="2726018" cy="257169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Program: Sum1ToN (R0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represents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N)</a:t>
            </a:r>
          </a:p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Computes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2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3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...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</a:p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Usage: put a value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&gt;=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 in R0</a:t>
            </a:r>
            <a:endParaRPr lang="en-US" sz="105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i = 1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sum = 0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LOOP: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if (i &gt; R0) goto STOP 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sum = sum + i 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i = i + 1 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   goto LOOP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STOP: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   R1 = sum</a:t>
            </a: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buClr>
                <a:srgbClr val="006600"/>
              </a:buClr>
              <a:buSzPct val="85000"/>
            </a:pP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5DCAC4-547A-9D4A-B249-90A9333209EB}"/>
              </a:ext>
            </a:extLst>
          </p:cNvPr>
          <p:cNvSpPr txBox="1">
            <a:spLocks/>
          </p:cNvSpPr>
          <p:nvPr/>
        </p:nvSpPr>
        <p:spPr>
          <a:xfrm>
            <a:off x="768402" y="868760"/>
            <a:ext cx="3891645" cy="37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+ 3 + ... +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65967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F3C0-E557-144D-8A31-B26B9395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processing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FEEEF211-BCA3-0142-958D-549C0CBCF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40" y="1241573"/>
            <a:ext cx="3015371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Pseudocode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F615AF25-C53F-8C4E-9F0E-C60BAA0C6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483" y="1241573"/>
            <a:ext cx="3015371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Hack assembly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E7C32198-B8DE-C744-BB26-4AC101B1D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083" y="1241573"/>
            <a:ext cx="216524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(code continues here)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Text Box 9">
            <a:extLst>
              <a:ext uri="{FF2B5EF4-FFF2-40B4-BE49-F238E27FC236}">
                <a16:creationId xmlns:a16="http://schemas.microsoft.com/office/drawing/2014/main" id="{68B3C9E7-9DF3-4D49-9593-D03620D5E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5281" y="1535356"/>
            <a:ext cx="2750573" cy="50840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Program: Sum1ToN (R0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represents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N)</a:t>
            </a:r>
          </a:p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Computes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2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3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...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</a:p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Usage: put a value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&gt;=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 in R0</a:t>
            </a:r>
            <a:endParaRPr lang="en-US" sz="105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i = 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   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@i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M=1</a:t>
            </a:r>
          </a:p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sum = 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@sum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M=0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(LOOP)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if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R0)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STOP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   @i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D=M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@R0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D=D-M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@STOP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D;JGT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sum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=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 i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   @sum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D=M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@i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D=D+M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@sum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M=D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i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+ 1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   @i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M=M+1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goto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@LOOP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5B9D6B86-2470-E44B-92DF-961AB07E9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2481" y="1542523"/>
            <a:ext cx="1790019" cy="50840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50" dirty="0">
                <a:latin typeface="Consolas" panose="020B0609020204030204" pitchFamily="49" charset="0"/>
              </a:rPr>
              <a:t>(STOP)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R1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=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   @sum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D=M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@R1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M=D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infinite loop</a:t>
            </a:r>
            <a:endParaRPr lang="en-US" sz="105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latin typeface="Consolas" panose="020B0609020204030204" pitchFamily="49" charset="0"/>
              </a:rPr>
              <a:t>(END)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@END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0;JMP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33189E-39AC-CB44-BAAE-1EB4B677F6AA}"/>
              </a:ext>
            </a:extLst>
          </p:cNvPr>
          <p:cNvSpPr txBox="1">
            <a:spLocks/>
          </p:cNvSpPr>
          <p:nvPr/>
        </p:nvSpPr>
        <p:spPr>
          <a:xfrm>
            <a:off x="768402" y="868760"/>
            <a:ext cx="3891645" cy="37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+ 3 + ... +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F824D91D-BBE7-764B-B07D-8060C4FF4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38" y="1535356"/>
            <a:ext cx="2726018" cy="257169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Program: Sum1ToN (R0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represents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N)</a:t>
            </a:r>
          </a:p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Computes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2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3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...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</a:p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Usage: put a value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&gt;=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 in R0</a:t>
            </a:r>
            <a:endParaRPr lang="en-US" sz="105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i = 1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sum = 0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LOOP: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if (i &gt; R0) goto STOP 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sum = sum + i 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   i = i + 1 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   goto LOOP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STOP: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</a:rPr>
              <a:t>   R1 = sum</a:t>
            </a: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buClr>
                <a:srgbClr val="006600"/>
              </a:buClr>
              <a:buSzPct val="85000"/>
            </a:pP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63519"/>
            <a:ext cx="31922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Machine languages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instruction set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CPU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Machine Language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89F9-E6F4-0B4F-8C6A-1877C1E84FA0}"/>
              </a:ext>
            </a:extLst>
          </p:cNvPr>
          <p:cNvSpPr txBox="1"/>
          <p:nvPr/>
        </p:nvSpPr>
        <p:spPr>
          <a:xfrm>
            <a:off x="4737841" y="3606899"/>
            <a:ext cx="29491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Language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Usage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Specification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1C0B3-9629-AF43-BDB0-4DCFDA0E58D8}"/>
              </a:ext>
            </a:extLst>
          </p:cNvPr>
          <p:cNvSpPr txBox="1"/>
          <p:nvPr/>
        </p:nvSpPr>
        <p:spPr>
          <a:xfrm>
            <a:off x="945420" y="3606899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Low Level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Basic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Iteration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Pointers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1074700" y="4903300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E67D936-741A-DD4C-829B-06229A083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75629" y="4053051"/>
            <a:ext cx="354340" cy="3529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C61E7C-C20E-CE4A-A4A7-A044A930B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75629" y="4475318"/>
            <a:ext cx="354340" cy="3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DC256089-E964-1345-9E6D-7AA259642ACA}"/>
              </a:ext>
            </a:extLst>
          </p:cNvPr>
          <p:cNvSpPr txBox="1">
            <a:spLocks/>
          </p:cNvSpPr>
          <p:nvPr/>
        </p:nvSpPr>
        <p:spPr>
          <a:xfrm>
            <a:off x="945109" y="969302"/>
            <a:ext cx="5070202" cy="902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register at address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–1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Holds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EBF4FBD-1268-CA49-A131-12B18813FA67}"/>
              </a:ext>
            </a:extLst>
          </p:cNvPr>
          <p:cNvGrpSpPr/>
          <p:nvPr/>
        </p:nvGrpSpPr>
        <p:grpSpPr>
          <a:xfrm>
            <a:off x="6713951" y="969302"/>
            <a:ext cx="1714276" cy="3805660"/>
            <a:chOff x="6713951" y="969302"/>
            <a:chExt cx="1714276" cy="380566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8367E7B-A94B-BD4A-877D-99811C655F07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0E68406-FE18-AF49-B2F3-122DE352EF93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5C2B40F-596C-FB48-BC98-E5F23342D7C2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045E7AF-5944-194E-BAED-36CB5049BC18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E6BF778-C1DD-9E45-AB11-643F134D6E01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CAA6FBC-C388-6048-AEC9-570FD9C6CCCB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2FB4AE8-6E88-4A44-94EA-ADDCA2D3121A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9718247-4885-A344-8BF3-C840FA5DB347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445639E-91BE-C945-8503-6E668713F6E0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5D31E83-AFAC-0C4E-BC09-81E4BE1D7B0E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9AF9ACA-E3B9-F743-9882-60595AD0CC51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C5E8599-BC7F-504C-9700-88FD43668052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193B73-83CD-104B-9247-C543CBC0B944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D05A28A-5190-1045-A603-05B995BCA456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ED3D3C5-BFC1-6444-9573-CCC6FC666DE7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303454B-CC51-A749-B0F1-6CCF8577E36B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4149733-3E86-404C-9905-9828EE396C08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11E9849-8BDC-1F4F-B6FA-1ED07658186E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387BC38-43B5-604E-9DFF-B1BDF2989146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4432DBD-4C8C-0146-AE8E-1ADA04DB61FD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1C86300-5CF4-834C-840D-CC5D6A0C161C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8C749A8-39B0-264E-86A1-8BB98B770FDF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BBD84D-E42D-F643-8836-9651C874D35A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B24BF17-C5C4-1141-8654-2B74422590ED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5E3B6FD-2BA5-E943-A766-2DF55AEEC460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8C986DF-E034-0A4D-8670-6455E45A5ADC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1A0E336-B29C-7C4B-B9F4-538750113431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93B3214-4F4E-A049-B341-345D85965DBA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F6AA060-A50E-A041-8C66-455D9279CA78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F7396F2-9645-4940-8140-D29F0FDB56E6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4981F2F-8B5E-B24B-BF25-2260AC615F1C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2B8F881-5DC2-7943-9B09-B8ED4FEFC859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 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C1E6D1B-A101-5544-936C-9C337DE725FB}"/>
                </a:ext>
              </a:extLst>
            </p:cNvPr>
            <p:cNvSpPr txBox="1"/>
            <p:nvPr/>
          </p:nvSpPr>
          <p:spPr bwMode="auto">
            <a:xfrm>
              <a:off x="6743178" y="3411636"/>
              <a:ext cx="553565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1012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9082991-90FD-B14E-A314-6F88388D727F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5FBFFC6-BE15-364F-B74A-D80B89D6A0AA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D73E617-3337-E24F-8BE0-E72DBB8A2642}"/>
                </a:ext>
              </a:extLst>
            </p:cNvPr>
            <p:cNvSpPr txBox="1"/>
            <p:nvPr/>
          </p:nvSpPr>
          <p:spPr bwMode="auto">
            <a:xfrm>
              <a:off x="6713951" y="3607950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1013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D9DBBAF-4612-474E-8C56-A8A9F9A68850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3A9BBF6-2B54-FA49-B3A9-88DBCB24713A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A7F63E2-1179-594F-9B05-F5AA35C2529E}"/>
                </a:ext>
              </a:extLst>
            </p:cNvPr>
            <p:cNvSpPr txBox="1"/>
            <p:nvPr/>
          </p:nvSpPr>
          <p:spPr bwMode="auto">
            <a:xfrm>
              <a:off x="6713951" y="3804412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1014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7A5F6EA-709F-3945-9C5C-6C4BFB6D0979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28017DA-1804-BF42-9A82-D27F0C6DDDD0}"/>
                </a:ext>
              </a:extLst>
            </p:cNvPr>
            <p:cNvSpPr txBox="1"/>
            <p:nvPr/>
          </p:nvSpPr>
          <p:spPr bwMode="auto">
            <a:xfrm>
              <a:off x="7296743" y="3988969"/>
              <a:ext cx="640992" cy="208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D91121B-2A7B-1341-B9E5-212BE4938BD1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519E8DD-E0A2-FD4B-9489-053E51A77FD2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B485791-843E-F544-BA29-5EA694AE37FE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E9CE3F4-A46D-9A49-A4EF-7FAAE1E879B6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BC1C232-2575-204D-927D-0A9E92233A27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2EBF0D1-5D4F-AC4D-9582-0BD7B2B416AF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6BD34043-30A9-E640-89CA-7EE72E665458}"/>
                </a:ext>
              </a:extLst>
            </p:cNvPr>
            <p:cNvSpPr txBox="1"/>
            <p:nvPr/>
          </p:nvSpPr>
          <p:spPr bwMode="auto">
            <a:xfrm>
              <a:off x="6743178" y="3983413"/>
              <a:ext cx="5441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1015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25EE8F7E-E7F4-9E4B-A30F-80CF38576DE1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227" name="Rectangle 10">
              <a:extLst>
                <a:ext uri="{FF2B5EF4-FFF2-40B4-BE49-F238E27FC236}">
                  <a16:creationId xmlns:a16="http://schemas.microsoft.com/office/drawing/2014/main" id="{434F8DA2-EB67-4845-829D-92271F67A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427711F8-F10B-E344-81ED-D153A2B6B9A0}"/>
              </a:ext>
            </a:extLst>
          </p:cNvPr>
          <p:cNvSpPr txBox="1"/>
          <p:nvPr/>
        </p:nvSpPr>
        <p:spPr bwMode="auto">
          <a:xfrm>
            <a:off x="6743178" y="4170102"/>
            <a:ext cx="5441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1016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19E8D0DD-D4C0-6747-BFEE-9F872AAD912B}"/>
              </a:ext>
            </a:extLst>
          </p:cNvPr>
          <p:cNvSpPr txBox="1"/>
          <p:nvPr/>
        </p:nvSpPr>
        <p:spPr bwMode="auto">
          <a:xfrm>
            <a:off x="6805404" y="434910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57" name="Text Box 9">
            <a:extLst>
              <a:ext uri="{FF2B5EF4-FFF2-40B4-BE49-F238E27FC236}">
                <a16:creationId xmlns:a16="http://schemas.microsoft.com/office/drawing/2014/main" id="{592C2721-AE89-644A-8776-FC449B262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89" y="1898757"/>
            <a:ext cx="3670339" cy="164102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RAM[R0]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Usage: Put some non-negative value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995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sp>
        <p:nvSpPr>
          <p:cNvPr id="117" name="Text Box 9">
            <a:extLst>
              <a:ext uri="{FF2B5EF4-FFF2-40B4-BE49-F238E27FC236}">
                <a16:creationId xmlns:a16="http://schemas.microsoft.com/office/drawing/2014/main" id="{D77E0C09-E7C7-E948-AA11-57B17CF5C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89" y="1898757"/>
            <a:ext cx="3670339" cy="164102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RAM[R0]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Usage: Put some non-negative value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81AC83B-6AA9-3447-9DCE-1BCA1BE8144F}"/>
              </a:ext>
            </a:extLst>
          </p:cNvPr>
          <p:cNvGrpSpPr/>
          <p:nvPr/>
        </p:nvGrpSpPr>
        <p:grpSpPr>
          <a:xfrm>
            <a:off x="6713951" y="969302"/>
            <a:ext cx="1714276" cy="3805660"/>
            <a:chOff x="6713951" y="969302"/>
            <a:chExt cx="1714276" cy="380566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876F421-82F4-A446-951D-2BCD033FF4CB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1013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E26E995-DC52-4641-A640-4FAB43A23E8A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26D57E0-76A9-D246-B979-E7D7A2C43039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6436B27-ECCB-D248-B643-5DFC906707DC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442C4C2-28B7-3A40-A011-9751427DD55B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595B2A1-A017-EA45-987E-63A29224418F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29C367E-64C3-DA49-8CF5-7971D3AF22E5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D7D361F-D595-464C-B64F-038C342F8A30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9551C63-633D-074F-8664-ADF4237B736D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36CE5C7-9440-EE45-826B-60B5C31B82EE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7F236E9-E090-DF4C-9A5A-7DE258D0EC86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D37F3E7-9D79-664A-B665-8D30A2FEFD8C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A4A75D1-8F6B-6E43-98E0-DB665607FC0B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7CC70B4-6A7D-D94A-A671-1C183E72695C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F1466B6-7985-CF4A-88B2-02B8B5EDAE9E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E7B397C-641C-A54B-ABA3-D1A7E0FF4207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A36650F-EC09-BA49-B8C2-A0214C2F0109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5D0D971-994F-9C42-B5D2-104F50261D12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F418261-EF32-F745-843D-253DF4D5A7EA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C067F23-0268-2345-AB3E-D37C4E2F60B5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77FEE77-9D0F-664F-AF8C-2F02E978AA2B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D55EB10-C532-9E47-A856-A2E2D9E8F136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7D5B42C-FBFF-914D-BBE2-02BF9AEE681C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2C5FD71-FE76-F140-A496-711F08ABAFE2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C9860A9-8708-3C47-A6BD-B72F34F4A5CF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A7430E5-AF9F-CC42-BCF2-8CE70CA1E0D7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425151C-87AD-CC4E-BFEA-F324AA4A77C4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0343E11-70BE-7243-9ABE-062E09FB92FC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11254F9-BBAB-764E-B6B8-38736B2CD7F8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D4817B2-022F-744B-8C8F-E9C22CC2B5E0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4366754-9E41-7947-9850-F6E0C4608700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3A4E606-3262-CA42-BAF3-373E7A6C7339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 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5C82A0F-9FCA-AB46-98A2-29903C3C8E31}"/>
                </a:ext>
              </a:extLst>
            </p:cNvPr>
            <p:cNvSpPr txBox="1"/>
            <p:nvPr/>
          </p:nvSpPr>
          <p:spPr bwMode="auto">
            <a:xfrm>
              <a:off x="6743178" y="3411636"/>
              <a:ext cx="553565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1012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F6B0212-BE58-EE42-B4A8-1CE9E28ABE65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87B8778-30ED-5643-AF2D-853F8126A352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-1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E6FD890-4489-9148-B459-110C3F9514AB}"/>
                </a:ext>
              </a:extLst>
            </p:cNvPr>
            <p:cNvSpPr txBox="1"/>
            <p:nvPr/>
          </p:nvSpPr>
          <p:spPr bwMode="auto">
            <a:xfrm>
              <a:off x="6713951" y="3607950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1013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E204B39-D3A4-8840-BFAD-947720A718E1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05DE6AA-DAF8-AB4B-960B-62318DEF96A4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133DBFA-5380-9145-AD2F-F382A58C40B2}"/>
                </a:ext>
              </a:extLst>
            </p:cNvPr>
            <p:cNvSpPr txBox="1"/>
            <p:nvPr/>
          </p:nvSpPr>
          <p:spPr bwMode="auto">
            <a:xfrm>
              <a:off x="6713951" y="3804412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1014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C208B74-9488-AA4C-B374-0923305C94C1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941E0E8-3236-C94E-830F-264198EEFB35}"/>
                </a:ext>
              </a:extLst>
            </p:cNvPr>
            <p:cNvSpPr txBox="1"/>
            <p:nvPr/>
          </p:nvSpPr>
          <p:spPr bwMode="auto">
            <a:xfrm>
              <a:off x="7296743" y="3988969"/>
              <a:ext cx="640992" cy="208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8E575C32-5BD9-7B43-BBDC-7D2DB60269F2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8BD5B30-611E-3443-AD88-5806BDFC49CC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556C29A-82DE-1D4A-A466-829840DC9B3F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ED8602B-DA89-144D-91A2-1D1625E04A41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B35DC5C-3899-534B-BA05-E51F474E6F3A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155756B-BB27-EF48-8514-F6FD77A42979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45652341-8AFE-D14F-8BA8-72F5634DCF90}"/>
                </a:ext>
              </a:extLst>
            </p:cNvPr>
            <p:cNvSpPr txBox="1"/>
            <p:nvPr/>
          </p:nvSpPr>
          <p:spPr bwMode="auto">
            <a:xfrm>
              <a:off x="6743178" y="3983413"/>
              <a:ext cx="5441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1015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F0E51E5-73BF-5E48-9F56-03E5F7465A1D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226" name="Rectangle 10">
              <a:extLst>
                <a:ext uri="{FF2B5EF4-FFF2-40B4-BE49-F238E27FC236}">
                  <a16:creationId xmlns:a16="http://schemas.microsoft.com/office/drawing/2014/main" id="{FA083856-2287-9A42-8047-6C3EC50B6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F554070E-40F5-E043-A63D-4693CF15CC56}"/>
              </a:ext>
            </a:extLst>
          </p:cNvPr>
          <p:cNvSpPr txBox="1"/>
          <p:nvPr/>
        </p:nvSpPr>
        <p:spPr>
          <a:xfrm>
            <a:off x="7947162" y="3509867"/>
            <a:ext cx="70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IL" sz="1200">
                <a:latin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3C478EA-E607-0B4A-AAEF-E3E76C9357C5}"/>
              </a:ext>
            </a:extLst>
          </p:cNvPr>
          <p:cNvSpPr txBox="1"/>
          <p:nvPr/>
        </p:nvSpPr>
        <p:spPr bwMode="auto">
          <a:xfrm>
            <a:off x="6743178" y="4170102"/>
            <a:ext cx="5441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1016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2494F9D-CC12-BF40-88ED-C49237D4BFD0}"/>
              </a:ext>
            </a:extLst>
          </p:cNvPr>
          <p:cNvSpPr txBox="1"/>
          <p:nvPr/>
        </p:nvSpPr>
        <p:spPr bwMode="auto">
          <a:xfrm>
            <a:off x="6805404" y="434910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581A5F3-2320-AA49-8817-67ABAEC844F2}"/>
              </a:ext>
            </a:extLst>
          </p:cNvPr>
          <p:cNvSpPr txBox="1">
            <a:spLocks/>
          </p:cNvSpPr>
          <p:nvPr/>
        </p:nvSpPr>
        <p:spPr>
          <a:xfrm>
            <a:off x="945109" y="969302"/>
            <a:ext cx="5070202" cy="902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register at address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–1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Holds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466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/>
          <p:cNvCxnSpPr/>
          <p:nvPr/>
        </p:nvCxnSpPr>
        <p:spPr>
          <a:xfrm flipV="1">
            <a:off x="6257084" y="2999866"/>
            <a:ext cx="864382" cy="1036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1868755" y="1102991"/>
            <a:ext cx="4620838" cy="37915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867909" y="1504991"/>
            <a:ext cx="1387112" cy="3225134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13524" y="1477582"/>
            <a:ext cx="1572846" cy="3252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946075" y="1715130"/>
            <a:ext cx="1211274" cy="2177091"/>
            <a:chOff x="5045630" y="2266472"/>
            <a:chExt cx="1028555" cy="2110165"/>
          </a:xfrm>
        </p:grpSpPr>
        <p:sp>
          <p:nvSpPr>
            <p:cNvPr id="42" name="Trapezoid 41"/>
            <p:cNvSpPr/>
            <p:nvPr/>
          </p:nvSpPr>
          <p:spPr>
            <a:xfrm rot="5400000">
              <a:off x="4528035" y="2906360"/>
              <a:ext cx="2110165" cy="830390"/>
            </a:xfrm>
            <a:prstGeom prst="trapezoid">
              <a:avLst>
                <a:gd name="adj" fmla="val 8686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91392" y="3130438"/>
              <a:ext cx="582793" cy="324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</a:p>
          </p:txBody>
        </p:sp>
        <p:sp>
          <p:nvSpPr>
            <p:cNvPr id="45" name="Isosceles Triangle 44"/>
            <p:cNvSpPr/>
            <p:nvPr/>
          </p:nvSpPr>
          <p:spPr>
            <a:xfrm rot="5400000">
              <a:off x="5030567" y="3174415"/>
              <a:ext cx="547078" cy="294249"/>
            </a:xfrm>
            <a:prstGeom prst="triangle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48805" y="3051175"/>
              <a:ext cx="115860" cy="527106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045630" y="2819399"/>
              <a:ext cx="115860" cy="847725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787060" y="1095476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09196" y="1120877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050760" y="4139678"/>
            <a:ext cx="1001540" cy="3361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42711" y="4091064"/>
            <a:ext cx="104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53" name="Text Box 9"/>
          <p:cNvSpPr txBox="1">
            <a:spLocks noChangeArrowheads="1"/>
          </p:cNvSpPr>
          <p:nvPr/>
        </p:nvSpPr>
        <p:spPr bwMode="auto">
          <a:xfrm>
            <a:off x="1878528" y="1465356"/>
            <a:ext cx="552942" cy="1685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</a:t>
            </a:r>
          </a:p>
          <a:p>
            <a:pPr algn="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</a:t>
            </a:r>
          </a:p>
          <a:p>
            <a:pPr algn="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2</a:t>
            </a:r>
          </a:p>
          <a:p>
            <a:pPr algn="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</a:p>
        </p:txBody>
      </p:sp>
      <p:sp>
        <p:nvSpPr>
          <p:cNvPr id="54" name="Text Box 9"/>
          <p:cNvSpPr txBox="1">
            <a:spLocks noChangeArrowheads="1"/>
          </p:cNvSpPr>
          <p:nvPr/>
        </p:nvSpPr>
        <p:spPr bwMode="auto">
          <a:xfrm>
            <a:off x="2558462" y="3087075"/>
            <a:ext cx="1504465" cy="161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1100101010010101</a:t>
            </a:r>
          </a:p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1100100101100111</a:t>
            </a:r>
          </a:p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FF"/>
                </a:solidFill>
                <a:latin typeface="Consolas" charset="0"/>
                <a:ea typeface="Arial Unicode MS" charset="0"/>
                <a:cs typeface="Consolas" charset="0"/>
              </a:rPr>
              <a:t>0011001010101011</a:t>
            </a:r>
          </a:p>
          <a:p>
            <a:pPr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...</a:t>
            </a:r>
          </a:p>
        </p:txBody>
      </p:sp>
      <p:sp>
        <p:nvSpPr>
          <p:cNvPr id="4" name="Left Brace 3"/>
          <p:cNvSpPr/>
          <p:nvPr/>
        </p:nvSpPr>
        <p:spPr>
          <a:xfrm>
            <a:off x="1956677" y="1513867"/>
            <a:ext cx="254000" cy="1455615"/>
          </a:xfrm>
          <a:prstGeom prst="leftBrace">
            <a:avLst>
              <a:gd name="adj1" fmla="val 5064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Left Brace 55"/>
          <p:cNvSpPr/>
          <p:nvPr/>
        </p:nvSpPr>
        <p:spPr>
          <a:xfrm>
            <a:off x="1962538" y="3169824"/>
            <a:ext cx="254000" cy="1537677"/>
          </a:xfrm>
          <a:prstGeom prst="leftBrace">
            <a:avLst>
              <a:gd name="adj1" fmla="val 5064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96446" y="2026505"/>
            <a:ext cx="1297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instructions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16693" y="3731308"/>
            <a:ext cx="1297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Times New Roman"/>
                <a:cs typeface="Times New Roman"/>
              </a:rPr>
              <a:t>data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995376" y="3062389"/>
            <a:ext cx="864382" cy="1036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154747" y="2607732"/>
            <a:ext cx="713153" cy="2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134951" y="3189978"/>
            <a:ext cx="677983" cy="13676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130462" y="2613883"/>
            <a:ext cx="1058985" cy="775676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88093" y="2678361"/>
            <a:ext cx="1058985" cy="775676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2542831" y="1449726"/>
            <a:ext cx="1504465" cy="1685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0101110011100110</a:t>
            </a:r>
          </a:p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FF"/>
                </a:solidFill>
                <a:latin typeface="Consolas" charset="0"/>
                <a:ea typeface="Arial Unicode MS" charset="0"/>
                <a:cs typeface="Consolas" charset="0"/>
              </a:rPr>
              <a:t>1100000010010001</a:t>
            </a:r>
          </a:p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1110001011111100</a:t>
            </a:r>
          </a:p>
          <a:p>
            <a:pPr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...</a:t>
            </a: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8C647418-7591-B345-B825-45380CBC6AA6}"/>
              </a:ext>
            </a:extLst>
          </p:cNvPr>
          <p:cNvSpPr/>
          <p:nvPr/>
        </p:nvSpPr>
        <p:spPr>
          <a:xfrm>
            <a:off x="4323640" y="1436293"/>
            <a:ext cx="1100089" cy="394256"/>
          </a:xfrm>
          <a:prstGeom prst="wedgeRoundRectCallout">
            <a:avLst>
              <a:gd name="adj1" fmla="val -81645"/>
              <a:gd name="adj2" fmla="val 59718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instruction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EE1103E0-E5B7-D245-81AF-0A8BCE97BEDD}"/>
              </a:ext>
            </a:extLst>
          </p:cNvPr>
          <p:cNvSpPr/>
          <p:nvPr/>
        </p:nvSpPr>
        <p:spPr>
          <a:xfrm>
            <a:off x="4317860" y="3366251"/>
            <a:ext cx="1100089" cy="394256"/>
          </a:xfrm>
          <a:prstGeom prst="wedgeRoundRectCallout">
            <a:avLst>
              <a:gd name="adj1" fmla="val -81645"/>
              <a:gd name="adj2" fmla="val 59718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Data value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9655D6-78F8-9B45-A6C7-105EFC2BAC45}"/>
              </a:ext>
            </a:extLst>
          </p:cNvPr>
          <p:cNvGrpSpPr/>
          <p:nvPr/>
        </p:nvGrpSpPr>
        <p:grpSpPr>
          <a:xfrm>
            <a:off x="1022622" y="5014755"/>
            <a:ext cx="7223810" cy="1354217"/>
            <a:chOff x="1022622" y="5227415"/>
            <a:chExt cx="7223810" cy="13542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EDD715-381D-C248-B1F0-3A8C3FAF4F6E}"/>
                </a:ext>
              </a:extLst>
            </p:cNvPr>
            <p:cNvSpPr txBox="1"/>
            <p:nvPr/>
          </p:nvSpPr>
          <p:spPr>
            <a:xfrm>
              <a:off x="1022622" y="5227415"/>
              <a:ext cx="371522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u="sng" dirty="0">
                  <a:latin typeface="Times New Roman"/>
                  <a:cs typeface="Times New Roman"/>
                </a:rPr>
                <a:t>Stored program concept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/>
                  <a:cs typeface="Times New Roman"/>
                </a:rPr>
                <a:t>The computer memory can store programs, just like it stores data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/>
                  <a:cs typeface="Times New Roman"/>
                </a:rPr>
                <a:t>Programs = data.</a:t>
              </a:r>
            </a:p>
          </p:txBody>
        </p:sp>
        <p:sp>
          <p:nvSpPr>
            <p:cNvPr id="36" name="Rounded Rectangular Callout 35">
              <a:extLst>
                <a:ext uri="{FF2B5EF4-FFF2-40B4-BE49-F238E27FC236}">
                  <a16:creationId xmlns:a16="http://schemas.microsoft.com/office/drawing/2014/main" id="{3A6B75C2-B68F-9441-A68A-6D63D3C7A7CA}"/>
                </a:ext>
              </a:extLst>
            </p:cNvPr>
            <p:cNvSpPr/>
            <p:nvPr/>
          </p:nvSpPr>
          <p:spPr>
            <a:xfrm>
              <a:off x="5132118" y="5599757"/>
              <a:ext cx="3114314" cy="671482"/>
            </a:xfrm>
            <a:prstGeom prst="wedgeRoundRectCallout">
              <a:avLst>
                <a:gd name="adj1" fmla="val -72086"/>
                <a:gd name="adj2" fmla="val 1379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One of the most important ideas in the history of computer science</a:t>
              </a:r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66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sp>
        <p:nvSpPr>
          <p:cNvPr id="117" name="Text Box 9">
            <a:extLst>
              <a:ext uri="{FF2B5EF4-FFF2-40B4-BE49-F238E27FC236}">
                <a16:creationId xmlns:a16="http://schemas.microsoft.com/office/drawing/2014/main" id="{555B86AC-A9B1-5146-9F37-908FB0876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89" y="1898757"/>
            <a:ext cx="3670339" cy="164102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RAM[R0]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Usage: Put some non-negative value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1400" dirty="0">
                <a:latin typeface="Consolas" panose="020B0609020204030204" pitchFamily="49" charset="0"/>
              </a:rPr>
              <a:t>@R0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A=M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M=-1</a:t>
            </a:r>
          </a:p>
        </p:txBody>
      </p:sp>
      <p:sp>
        <p:nvSpPr>
          <p:cNvPr id="62" name="Rounded Rectangular Callout 61">
            <a:extLst>
              <a:ext uri="{FF2B5EF4-FFF2-40B4-BE49-F238E27FC236}">
                <a16:creationId xmlns:a16="http://schemas.microsoft.com/office/drawing/2014/main" id="{6403E1E6-F62A-534F-AACB-2F3EB148867B}"/>
              </a:ext>
            </a:extLst>
          </p:cNvPr>
          <p:cNvSpPr/>
          <p:nvPr/>
        </p:nvSpPr>
        <p:spPr>
          <a:xfrm>
            <a:off x="2660580" y="2674149"/>
            <a:ext cx="3354731" cy="1407495"/>
          </a:xfrm>
          <a:prstGeom prst="wedgeRoundRectCallout">
            <a:avLst>
              <a:gd name="adj1" fmla="val -81310"/>
              <a:gd name="adj2" fmla="val -236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400" u="sng" dirty="0">
                <a:solidFill>
                  <a:srgbClr val="000000"/>
                </a:solidFill>
                <a:latin typeface="Times New Roman"/>
                <a:cs typeface="Times New Roman"/>
              </a:rPr>
              <a:t>The key instruction: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In the Hack machine language, pointer-based processing is realized by setting the address register to the address that we want to access, using the instruction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…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395D62F-F967-A747-86D3-AADD279277DA}"/>
              </a:ext>
            </a:extLst>
          </p:cNvPr>
          <p:cNvGrpSpPr/>
          <p:nvPr/>
        </p:nvGrpSpPr>
        <p:grpSpPr>
          <a:xfrm>
            <a:off x="6713951" y="969302"/>
            <a:ext cx="1714276" cy="3805660"/>
            <a:chOff x="6713951" y="969302"/>
            <a:chExt cx="1714276" cy="380566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29D3F49-5833-A449-A05C-23658567F9D4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1013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091F200-944C-514F-A56C-0EACE8EE1BF6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5799342-BC01-E74D-8932-8D27070908BF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3B1BC4A-6C45-7249-8F19-E2C2CC08B3C3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3334D1C-79F8-494B-A20D-45C0029D6EC3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0075311-EFAE-384D-A6EC-C4C2E63BA2CA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BEAA5B8-308A-9B47-BE57-1AA1F686B435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FFF477D-DB43-6B40-BBA0-117C3A26DDD0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A886725-B17A-C84F-8EED-7FB4DD6D0356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28AE06C-7875-B543-A495-8943578BF9E9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35231C4-8B53-9042-B3BC-B75A1009BC6B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DA01E7F-125D-5844-91ED-3792DAE9A948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0FF2718-AF87-3241-A06B-8DAFA56DD5C1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AED3F8F-A435-6943-AE1C-C0163B50F69B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7CB6C9C-373C-0443-AC30-A1C537EE9BD6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F0322E0-B575-AF45-B849-C02721029FB3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60E90D8-0C60-4C42-9E04-A0919007C229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21D3311-635B-8C43-B0C7-26CCEF3656B9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5DB64-D027-7744-AAE1-89B3A175D238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374749E-D8EF-7643-A503-47C1E274D47A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A4B275D-2833-F648-B3F6-0DF05C093F2E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7FADF36-3CB8-5847-B9A0-F94E03948E6F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11C5A07-C6F1-AC46-91D3-4047898B8E5B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908DD1B-04F9-C346-BD64-F4D127DBFA8C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E471969-1C08-1D4D-8581-0A49B6213C0B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8156612-AA67-DE41-9ACC-465352944F71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90286F8-31C7-0F4C-B937-C39FCFCE50C1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9CF120A-EC0D-8646-9393-EC3CEFD6D028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EF9CB93-C70A-D141-B9A7-C3E460A1344D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25C234D-A663-FB44-8229-D64CEE97F108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DC46BE2-B784-C146-B11A-39D26875206E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42BA0-A71F-1149-B49A-ACC4149F53E2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 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6C8BA5F-87E2-ED45-A9E9-F3EAB14AC668}"/>
                </a:ext>
              </a:extLst>
            </p:cNvPr>
            <p:cNvSpPr txBox="1"/>
            <p:nvPr/>
          </p:nvSpPr>
          <p:spPr bwMode="auto">
            <a:xfrm>
              <a:off x="6743178" y="3411636"/>
              <a:ext cx="553565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1012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0126FF9-23A9-C04B-AB56-1285388F1142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E0697ED-A635-9D4C-A2CF-31D5CD303EC1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-1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75FD0C1-2F43-FE4D-B6F6-773CC3CC88BF}"/>
                </a:ext>
              </a:extLst>
            </p:cNvPr>
            <p:cNvSpPr txBox="1"/>
            <p:nvPr/>
          </p:nvSpPr>
          <p:spPr bwMode="auto">
            <a:xfrm>
              <a:off x="6713951" y="3607950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1013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1114107-1535-E04C-94C6-205BFC971402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E4E2F5B-9822-214F-90D6-F7FFF7211A61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D6560DD-0F6D-354A-81D0-5D0118E4B261}"/>
                </a:ext>
              </a:extLst>
            </p:cNvPr>
            <p:cNvSpPr txBox="1"/>
            <p:nvPr/>
          </p:nvSpPr>
          <p:spPr bwMode="auto">
            <a:xfrm>
              <a:off x="6713951" y="3804412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1014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9B962C3-4573-3346-BB22-2B4D9260F7CA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5F1F060-A5DD-0B4E-8D96-29CA2028ED9E}"/>
                </a:ext>
              </a:extLst>
            </p:cNvPr>
            <p:cNvSpPr txBox="1"/>
            <p:nvPr/>
          </p:nvSpPr>
          <p:spPr bwMode="auto">
            <a:xfrm>
              <a:off x="7296743" y="3988969"/>
              <a:ext cx="640992" cy="208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A099A94-0A3B-044D-8DBA-07FEB7489281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AB9CC26E-62F1-404C-B181-2C4172F58D7B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E06C4DC-FEE2-8F44-A86E-CDA575517330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DAF66B9-AFFE-1E4B-AF86-E798D58066F5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CEA2F21-C2FC-7341-B522-0CB4D1F59B21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D666567-91D7-354C-81CA-A6CF14258BF2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615541B-A78A-624C-8C43-E6A62584B4A2}"/>
                </a:ext>
              </a:extLst>
            </p:cNvPr>
            <p:cNvSpPr txBox="1"/>
            <p:nvPr/>
          </p:nvSpPr>
          <p:spPr bwMode="auto">
            <a:xfrm>
              <a:off x="6743178" y="3983413"/>
              <a:ext cx="5441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1015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43EAC7BF-FD07-DF46-BB94-BA2E98961260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225" name="Rectangle 10">
              <a:extLst>
                <a:ext uri="{FF2B5EF4-FFF2-40B4-BE49-F238E27FC236}">
                  <a16:creationId xmlns:a16="http://schemas.microsoft.com/office/drawing/2014/main" id="{D448E568-3848-5149-ACA2-C1A916956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A12553B8-D24C-1449-AA8B-DA89F75C7E96}"/>
              </a:ext>
            </a:extLst>
          </p:cNvPr>
          <p:cNvSpPr txBox="1"/>
          <p:nvPr/>
        </p:nvSpPr>
        <p:spPr>
          <a:xfrm>
            <a:off x="7947162" y="3509867"/>
            <a:ext cx="70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IL" sz="1200">
                <a:latin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C8DAED0-020D-BC40-A4FE-6191F53AE130}"/>
              </a:ext>
            </a:extLst>
          </p:cNvPr>
          <p:cNvSpPr txBox="1"/>
          <p:nvPr/>
        </p:nvSpPr>
        <p:spPr bwMode="auto">
          <a:xfrm>
            <a:off x="6743178" y="4170102"/>
            <a:ext cx="5441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1016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EBA2BDB5-A894-5B48-9AA7-192A0813BB7A}"/>
              </a:ext>
            </a:extLst>
          </p:cNvPr>
          <p:cNvSpPr txBox="1"/>
          <p:nvPr/>
        </p:nvSpPr>
        <p:spPr bwMode="auto">
          <a:xfrm>
            <a:off x="6805404" y="434910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308AD9BA-2F90-044F-BB65-F28C7B984577}"/>
              </a:ext>
            </a:extLst>
          </p:cNvPr>
          <p:cNvSpPr txBox="1">
            <a:spLocks/>
          </p:cNvSpPr>
          <p:nvPr/>
        </p:nvSpPr>
        <p:spPr>
          <a:xfrm>
            <a:off x="945109" y="969302"/>
            <a:ext cx="5070202" cy="902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register at address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–1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Holds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04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sp>
        <p:nvSpPr>
          <p:cNvPr id="46" name="Text Box 9">
            <a:extLst>
              <a:ext uri="{FF2B5EF4-FFF2-40B4-BE49-F238E27FC236}">
                <a16:creationId xmlns:a16="http://schemas.microsoft.com/office/drawing/2014/main" id="{B00FA6B1-33DC-7844-816D-E71AF9ECA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89" y="1898757"/>
            <a:ext cx="3670339" cy="164102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RAM[R0]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Usage: Put some non-negative value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1400" dirty="0">
                <a:latin typeface="Consolas" panose="020B0609020204030204" pitchFamily="49" charset="0"/>
              </a:rPr>
              <a:t>@R0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A=M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M=-1</a:t>
            </a: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6B8AF331-6BCF-4C4A-B2B7-B8F41E50FD0E}"/>
              </a:ext>
            </a:extLst>
          </p:cNvPr>
          <p:cNvGrpSpPr/>
          <p:nvPr/>
        </p:nvGrpSpPr>
        <p:grpSpPr>
          <a:xfrm>
            <a:off x="6713951" y="969302"/>
            <a:ext cx="1714276" cy="3805660"/>
            <a:chOff x="6713951" y="969302"/>
            <a:chExt cx="1714276" cy="3805660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01BB8967-717A-3147-B4EC-72B51ABB6E09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80ACF03C-6001-2540-BA2B-70758ECA43EC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62639EA7-6441-8645-B13F-5FB7A9721249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D570CBB4-1E0E-AC42-B415-1BC947E426F5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E48DF98-996D-7640-80C8-261A6FBB9C4A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E0BEA41-CDDC-1745-81FB-165E341F5328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4BFD0491-C548-554C-9690-456CA2EEF6CA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632AE1F-175C-E44A-B7A4-FF8258FAFBB0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607D7979-53CA-504D-86A2-DBD8A94F2EDD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636B12D1-060E-D94C-8F8B-839839EC57DA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9D681FEE-01D8-CF4A-89EC-7551887D93C7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BCDAB0B-E703-2145-B9CC-B2B831216BF0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64D83858-35B5-D44A-B9E1-EF949251CB24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336BA840-78D8-5B47-8327-43319842F7B4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CF4268B2-2871-E148-801A-A2FD530C0CCE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D5A579F1-5451-D342-9FE5-2A14BAA3C1AE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DFC33D3E-94C9-3740-9688-694826CFEF76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1BA46C7A-8C47-A144-AEAB-0B0F74B319FC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4EE91F53-5051-AE4A-93B1-AB592F024CC9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7837BADC-FD21-7646-A6DF-B466CB8E603F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C46028E3-AD8E-F647-86BD-C9B7C3A2BA66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B3653BB4-55BA-9446-9C9B-E595B71F495C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0CF043EE-BDD5-F64A-B4D4-F2D06313265D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2ED74EEE-DBBF-BA43-9886-6DD3090BF21B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1C2B5593-573D-F147-A053-6DBD9FDCCF85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C767241F-3B89-6B4C-B5EF-660F11DC4AF0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D3E88759-2ECC-A34F-9534-CC699FE68ADC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03EBEEDA-D8B8-CE4B-BF27-056EDF4C00FF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895E613F-3774-AA45-90A4-18D4D5E1D525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4EFE879A-190D-A94F-B8F0-01A142A9CA10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0D1F3F10-20E7-6643-9103-F28FB08F9D93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9D06C045-FB07-B44B-9EC4-2D415125AEC7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 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3D313F40-A3EE-2543-997C-9F0A4EF2F1EF}"/>
                </a:ext>
              </a:extLst>
            </p:cNvPr>
            <p:cNvSpPr txBox="1"/>
            <p:nvPr/>
          </p:nvSpPr>
          <p:spPr bwMode="auto">
            <a:xfrm>
              <a:off x="6743178" y="3411636"/>
              <a:ext cx="553565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1012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0BB1C277-B804-A144-9B13-DE08B4571E30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7C8B0669-F3FE-C64A-87A3-5739842B566B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 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0CAEC870-3BBC-D241-BFAA-B4902A67E492}"/>
                </a:ext>
              </a:extLst>
            </p:cNvPr>
            <p:cNvSpPr txBox="1"/>
            <p:nvPr/>
          </p:nvSpPr>
          <p:spPr bwMode="auto">
            <a:xfrm>
              <a:off x="6713951" y="3607950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1013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753EB1FC-CAFA-C445-A7EF-3E0A2CE3DD94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47B7E00-8C82-A24C-9D5F-EF480562FB58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9AEC93BB-50E3-B340-99E0-1BC9C2BCF8BB}"/>
                </a:ext>
              </a:extLst>
            </p:cNvPr>
            <p:cNvSpPr txBox="1"/>
            <p:nvPr/>
          </p:nvSpPr>
          <p:spPr bwMode="auto">
            <a:xfrm>
              <a:off x="6713951" y="3804412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1014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58F4816F-7E90-5342-844A-A2854AA1A125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1F6C3E86-005F-074F-8695-72DB35B0D4BA}"/>
                </a:ext>
              </a:extLst>
            </p:cNvPr>
            <p:cNvSpPr txBox="1"/>
            <p:nvPr/>
          </p:nvSpPr>
          <p:spPr bwMode="auto">
            <a:xfrm>
              <a:off x="7296743" y="3988969"/>
              <a:ext cx="640992" cy="208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7DAB2669-BDCF-104F-86CB-33AE0352F43B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33E5FDC3-955B-734B-A46E-43C13581AC0B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D0D268E2-D460-D74A-ACFA-3351F5A8B760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3DC02745-173B-8149-8BD8-23DDC393440B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9F22DCBB-A4AE-484C-A1DF-50CFC1CBCC65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D4A04E02-22DB-5F42-B913-40E2581C575D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B2B595BE-17C3-9949-944B-D3895996E887}"/>
                </a:ext>
              </a:extLst>
            </p:cNvPr>
            <p:cNvSpPr txBox="1"/>
            <p:nvPr/>
          </p:nvSpPr>
          <p:spPr bwMode="auto">
            <a:xfrm>
              <a:off x="6743178" y="3983413"/>
              <a:ext cx="5441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1015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CF83BAB6-556C-0847-96FF-4416B848B0B1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328" name="Rectangle 10">
              <a:extLst>
                <a:ext uri="{FF2B5EF4-FFF2-40B4-BE49-F238E27FC236}">
                  <a16:creationId xmlns:a16="http://schemas.microsoft.com/office/drawing/2014/main" id="{DFEC2D20-2904-D24F-AFF2-645301A53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90F54A70-7D4B-694F-A265-BA18BF037360}"/>
              </a:ext>
            </a:extLst>
          </p:cNvPr>
          <p:cNvSpPr txBox="1"/>
          <p:nvPr/>
        </p:nvSpPr>
        <p:spPr bwMode="auto">
          <a:xfrm>
            <a:off x="6743178" y="4170102"/>
            <a:ext cx="5441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1016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9955673B-C1C3-0043-8C91-B4B6A758F1B0}"/>
              </a:ext>
            </a:extLst>
          </p:cNvPr>
          <p:cNvSpPr txBox="1"/>
          <p:nvPr/>
        </p:nvSpPr>
        <p:spPr bwMode="auto">
          <a:xfrm>
            <a:off x="6805404" y="434910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60" name="Text Box 9">
            <a:extLst>
              <a:ext uri="{FF2B5EF4-FFF2-40B4-BE49-F238E27FC236}">
                <a16:creationId xmlns:a16="http://schemas.microsoft.com/office/drawing/2014/main" id="{918E307F-B822-A242-B3FB-311209A41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858" y="3938270"/>
            <a:ext cx="3670339" cy="245271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RAM[R0]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R1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Usage: Put some non-negative value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             and some value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2" name="Rectangle 10">
            <a:extLst>
              <a:ext uri="{FF2B5EF4-FFF2-40B4-BE49-F238E27FC236}">
                <a16:creationId xmlns:a16="http://schemas.microsoft.com/office/drawing/2014/main" id="{1C96CDFF-6B86-A143-B4A0-E00C54E73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9" y="3660311"/>
            <a:ext cx="3015371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Example 2: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302989E1-FBE1-D843-9B4C-573C63623ED9}"/>
              </a:ext>
            </a:extLst>
          </p:cNvPr>
          <p:cNvSpPr txBox="1">
            <a:spLocks/>
          </p:cNvSpPr>
          <p:nvPr/>
        </p:nvSpPr>
        <p:spPr>
          <a:xfrm>
            <a:off x="945109" y="969302"/>
            <a:ext cx="5070202" cy="902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register at address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–1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Holds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4620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sp>
        <p:nvSpPr>
          <p:cNvPr id="46" name="Text Box 9">
            <a:extLst>
              <a:ext uri="{FF2B5EF4-FFF2-40B4-BE49-F238E27FC236}">
                <a16:creationId xmlns:a16="http://schemas.microsoft.com/office/drawing/2014/main" id="{B00FA6B1-33DC-7844-816D-E71AF9ECA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89" y="1898757"/>
            <a:ext cx="3670339" cy="164102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RAM[R0]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Usage: Put some non-negative value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1400" dirty="0">
                <a:latin typeface="Consolas" panose="020B0609020204030204" pitchFamily="49" charset="0"/>
              </a:rPr>
              <a:t>@R0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A=M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M=-1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D1C960-7A2A-B846-BD24-21B70BBA30F8}"/>
              </a:ext>
            </a:extLst>
          </p:cNvPr>
          <p:cNvGrpSpPr/>
          <p:nvPr/>
        </p:nvGrpSpPr>
        <p:grpSpPr>
          <a:xfrm>
            <a:off x="6713951" y="969302"/>
            <a:ext cx="1714276" cy="3805660"/>
            <a:chOff x="6713951" y="969302"/>
            <a:chExt cx="1714276" cy="3805660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5514377-0384-C648-B363-E8CE4F88EA0A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1015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32D2078-2F9F-594C-B36D-C162FA25822B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B35D03B-5C2D-8341-BFCC-15CAD8B694B1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733F521-F86F-9D4C-B7D2-39E63AE47A7C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-17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B287E73-41F3-B54F-8151-0C292E30154D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D953E4A-0E04-7841-9D8E-35F342F6F8F2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416193F-0AD3-9A46-A0BE-C7EC11CC21B7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F1B6B63-A430-8249-A698-01C044A9F5D3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809FA9B-3BE6-F842-8E9D-28C82315B145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60BFF9-9578-0A4B-A0E9-BD2D6E495333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F4D00CD-DA69-6243-8F79-9AA6DC365346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AE401D8-AAEF-6C4F-B753-EACEB9DB842A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5557AD3-D7C7-F04E-B6BD-44B603B7A9E4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93FFD72-CCA8-8241-A2EE-E68F32EA41B2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9935630-5F35-4A4D-8E42-27FAFD7D3B4B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DB718A5-C1F8-C948-889F-7A88E9C29FA5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50DC6CC-979D-6444-807A-2AD9CC388205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AE324DF-0A7A-DA48-A89F-5659DF63DE89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CDE43CD-0438-3046-B331-E902E6EDEF9A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BFB836B-B4B6-8846-8869-D0ECD400C964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8B76999-461D-4945-8520-190EAE73DB10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88502CD-B689-E041-BBB0-DC3289F7CF72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DEF1040-05A8-D549-B11B-62BDEB09A866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A75EF85-08C9-4C49-8B4B-A726CE740234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E0B375E-F33F-3145-8116-BDEC3C02A077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0A95A7A-673E-0A4E-BD3C-07AD3ED0C49B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3937398-4BD7-1C47-A2DC-4ABA9A4F888D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FE43577-8549-424F-B928-7D1AA3DAF63A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F9834E2-A85B-0D42-9D8A-C6BF70A4243B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9BE9BC2-7CA0-564E-B353-60BF90AF505F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4A6500-7A64-E944-9361-2E23D7B39BF4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663C697-9004-404E-B5B0-9A173D579765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 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DF48192-6435-2749-BD68-880FCF58B3C2}"/>
                </a:ext>
              </a:extLst>
            </p:cNvPr>
            <p:cNvSpPr txBox="1"/>
            <p:nvPr/>
          </p:nvSpPr>
          <p:spPr bwMode="auto">
            <a:xfrm>
              <a:off x="6743178" y="3411636"/>
              <a:ext cx="553565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1012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7C78BAC-8AE4-434F-8ACD-1FD4030D8A77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81E0300-098A-2143-82F0-1DD93BC97A36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62C9F46-C8CC-9D4D-B99C-CB2A6822E4E7}"/>
                </a:ext>
              </a:extLst>
            </p:cNvPr>
            <p:cNvSpPr txBox="1"/>
            <p:nvPr/>
          </p:nvSpPr>
          <p:spPr bwMode="auto">
            <a:xfrm>
              <a:off x="6713951" y="3607950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1013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FAFBAF4-7EF5-1C43-9EBF-A7CF19255255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ABF255D-7221-D141-879F-1396EDE320D1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A8B876C-1D4E-9E43-96B1-AD28E382BE0C}"/>
                </a:ext>
              </a:extLst>
            </p:cNvPr>
            <p:cNvSpPr txBox="1"/>
            <p:nvPr/>
          </p:nvSpPr>
          <p:spPr bwMode="auto">
            <a:xfrm>
              <a:off x="6713951" y="3804412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1014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DF0013B-DFDB-8247-937E-56A705D42701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151C0E3-3069-1D4A-B843-CCD6724DF20E}"/>
                </a:ext>
              </a:extLst>
            </p:cNvPr>
            <p:cNvSpPr txBox="1"/>
            <p:nvPr/>
          </p:nvSpPr>
          <p:spPr bwMode="auto">
            <a:xfrm>
              <a:off x="7296743" y="3988969"/>
              <a:ext cx="640992" cy="208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-17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B7AAFEF-140B-3D43-A9DC-2004BBA8DD44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869EA6B-F96E-334A-A101-AFD4D957AB6A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EF99BDE-8176-0246-A093-0602DF7F7AE4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9D13CE2-5802-5541-A490-114D1A2BD473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72220FB-0095-3542-821E-0CBC9DF43070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389468D-A53C-454C-971D-8876BB4BEE9F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4162390-5555-CE45-9DD2-902838752340}"/>
                </a:ext>
              </a:extLst>
            </p:cNvPr>
            <p:cNvSpPr txBox="1"/>
            <p:nvPr/>
          </p:nvSpPr>
          <p:spPr bwMode="auto">
            <a:xfrm>
              <a:off x="6743178" y="3983413"/>
              <a:ext cx="5441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1015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10B82D4-08BB-8D48-B57D-9C49DFE549E8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5" name="Rectangle 10">
              <a:extLst>
                <a:ext uri="{FF2B5EF4-FFF2-40B4-BE49-F238E27FC236}">
                  <a16:creationId xmlns:a16="http://schemas.microsoft.com/office/drawing/2014/main" id="{DB4CB6AC-2F08-5448-8265-DF1A6971D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8E518D96-E771-E246-9BF8-B1A1BB2F2272}"/>
              </a:ext>
            </a:extLst>
          </p:cNvPr>
          <p:cNvSpPr txBox="1"/>
          <p:nvPr/>
        </p:nvSpPr>
        <p:spPr>
          <a:xfrm>
            <a:off x="7937735" y="3850811"/>
            <a:ext cx="70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IL" sz="1200">
                <a:latin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C6076AA-CADB-A942-AA64-C245CFB11EC4}"/>
              </a:ext>
            </a:extLst>
          </p:cNvPr>
          <p:cNvSpPr txBox="1"/>
          <p:nvPr/>
        </p:nvSpPr>
        <p:spPr bwMode="auto">
          <a:xfrm>
            <a:off x="6743178" y="4170102"/>
            <a:ext cx="5441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1016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481693F-AFF8-5040-898A-5DDE1DE3EE14}"/>
              </a:ext>
            </a:extLst>
          </p:cNvPr>
          <p:cNvSpPr txBox="1"/>
          <p:nvPr/>
        </p:nvSpPr>
        <p:spPr bwMode="auto">
          <a:xfrm>
            <a:off x="6805404" y="434910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64" name="Text Box 9">
            <a:extLst>
              <a:ext uri="{FF2B5EF4-FFF2-40B4-BE49-F238E27FC236}">
                <a16:creationId xmlns:a16="http://schemas.microsoft.com/office/drawing/2014/main" id="{9028799E-7CF3-C14E-9DD0-9333A41AA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858" y="3938270"/>
            <a:ext cx="3670339" cy="245271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RAM[R0]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R1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Usage: Put some non-negative value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             and some value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E9D1682-058D-5247-A498-67A68DF6AF58}"/>
              </a:ext>
            </a:extLst>
          </p:cNvPr>
          <p:cNvSpPr txBox="1"/>
          <p:nvPr/>
        </p:nvSpPr>
        <p:spPr>
          <a:xfrm>
            <a:off x="1133707" y="4774814"/>
            <a:ext cx="50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67" name="Rectangle 10">
            <a:extLst>
              <a:ext uri="{FF2B5EF4-FFF2-40B4-BE49-F238E27FC236}">
                <a16:creationId xmlns:a16="http://schemas.microsoft.com/office/drawing/2014/main" id="{13F9B417-FBE1-294A-A9D7-1F933E580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9" y="3660311"/>
            <a:ext cx="3015371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Example 2: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7259F97B-83A2-2E4E-8059-BE423AEDF28C}"/>
              </a:ext>
            </a:extLst>
          </p:cNvPr>
          <p:cNvSpPr txBox="1">
            <a:spLocks/>
          </p:cNvSpPr>
          <p:nvPr/>
        </p:nvSpPr>
        <p:spPr>
          <a:xfrm>
            <a:off x="945109" y="969302"/>
            <a:ext cx="5070202" cy="902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register at address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–1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Holds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63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sp>
        <p:nvSpPr>
          <p:cNvPr id="46" name="Text Box 9">
            <a:extLst>
              <a:ext uri="{FF2B5EF4-FFF2-40B4-BE49-F238E27FC236}">
                <a16:creationId xmlns:a16="http://schemas.microsoft.com/office/drawing/2014/main" id="{B00FA6B1-33DC-7844-816D-E71AF9ECA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89" y="1898757"/>
            <a:ext cx="3670339" cy="164102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RAM[R0]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Usage: Put some non-negative value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1400" dirty="0">
                <a:latin typeface="Consolas" panose="020B0609020204030204" pitchFamily="49" charset="0"/>
              </a:rPr>
              <a:t>@R0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A=M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M=-1</a:t>
            </a:r>
          </a:p>
        </p:txBody>
      </p:sp>
      <p:sp>
        <p:nvSpPr>
          <p:cNvPr id="61" name="Text Box 9">
            <a:extLst>
              <a:ext uri="{FF2B5EF4-FFF2-40B4-BE49-F238E27FC236}">
                <a16:creationId xmlns:a16="http://schemas.microsoft.com/office/drawing/2014/main" id="{8612BC0F-9739-3348-A933-7F340C688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858" y="3938270"/>
            <a:ext cx="3670339" cy="245271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RAM[R0]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R1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Usage: Put some non-negative value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             and some value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n-US" sz="1400" dirty="0">
                <a:latin typeface="Consolas" panose="020B0609020204030204" pitchFamily="49" charset="0"/>
              </a:rPr>
              <a:t>@R1</a:t>
            </a:r>
          </a:p>
          <a:p>
            <a:pPr>
              <a:spcBef>
                <a:spcPts val="900"/>
              </a:spcBef>
            </a:pPr>
            <a:r>
              <a:rPr lang="en-US" sz="1400" dirty="0">
                <a:latin typeface="Consolas" panose="020B0609020204030204" pitchFamily="49" charset="0"/>
              </a:rPr>
              <a:t>D=M</a:t>
            </a:r>
          </a:p>
          <a:p>
            <a:pPr>
              <a:spcBef>
                <a:spcPts val="900"/>
              </a:spcBef>
            </a:pPr>
            <a:r>
              <a:rPr lang="en-US" sz="1400" dirty="0">
                <a:latin typeface="Consolas" panose="020B0609020204030204" pitchFamily="49" charset="0"/>
              </a:rPr>
              <a:t>@R0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A=M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M=D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7F1301-4FF0-1C43-B905-37A6B804868F}"/>
              </a:ext>
            </a:extLst>
          </p:cNvPr>
          <p:cNvGrpSpPr/>
          <p:nvPr/>
        </p:nvGrpSpPr>
        <p:grpSpPr>
          <a:xfrm>
            <a:off x="6713951" y="969302"/>
            <a:ext cx="1714276" cy="3805660"/>
            <a:chOff x="6713951" y="969302"/>
            <a:chExt cx="1714276" cy="380566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F364C6-96A4-444E-A733-47DD1FB30DDE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1015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D2A5EB3-C8F2-2A4F-B628-56019B154A76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D7C518D-40D2-F349-9C32-06887D008E61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1323214-AB4F-DD4E-9285-E3EDB01EFFB6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-17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D772091-A042-8248-B15F-1B5005EF07B2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865ED60-F8BA-9B4F-A43F-EE8F6998B706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A6AA218-7E55-C341-9C01-C893072182D4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FA6E597-5D03-964A-A7E8-4D0BB52C2632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6A22859-C0A8-3C4F-B6DA-8B67D365AA72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B92289D-9261-174B-BD70-E2CF6242C7E7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CBAE24B-4817-1C49-8E2F-BC3D21006FD2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4F40458-CDB0-5549-90E0-586FC80AE22D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BAB9B1-EF4B-5643-A9AA-68DD10CB8943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06C6809-C151-8447-80C8-E638315A5475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EF252CF-E04E-8D40-A21D-D5E09218F7C3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886998F-1943-4B40-AF3A-B06E020C59AF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7A54949-88A6-5A49-9F31-E4E2FC113329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C812297-04DE-1044-9578-B319F1688598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DD63CA9-CAEB-7C45-A33A-515F96C37526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AADD129-1032-204E-899B-F1934D0897A4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F034B16-736E-1545-BE76-F180BF79D368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605B993-3247-2A45-8D25-5F83D73B4C7C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1F86FC6-B027-DF46-834A-87FD599EA406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6A529A2-03ED-1540-A7A1-18FFED6968F9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0EFF74A-F4C5-2A43-B484-2AA23162FE1A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FCE832D-63C2-CE46-9BAB-695B778FFF38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2708BF2-9141-F94C-8D00-8F90E2FAC11B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75D65B8-EDB1-F64E-891C-2954AB9EAEAB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85E27A1-F29E-E743-8DE3-2DC260E800A8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7E38976-CF82-5F4B-A739-402D88E81CB6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0849A0B-204A-3F4B-BD57-AA22363A160D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4088552-8974-D247-8365-7438F16E5C2E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 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DE08523-D0F2-9741-B777-52FD4208EE5A}"/>
                </a:ext>
              </a:extLst>
            </p:cNvPr>
            <p:cNvSpPr txBox="1"/>
            <p:nvPr/>
          </p:nvSpPr>
          <p:spPr bwMode="auto">
            <a:xfrm>
              <a:off x="6743178" y="3411636"/>
              <a:ext cx="553565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1012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8825608-2647-BE43-A8CF-8AD3F8E7FAAA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91AB105-2E6B-6B45-8BB7-E20BB3FC3D9E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A62E1F7-1A7B-EB40-9F3B-36C6DBA46A87}"/>
                </a:ext>
              </a:extLst>
            </p:cNvPr>
            <p:cNvSpPr txBox="1"/>
            <p:nvPr/>
          </p:nvSpPr>
          <p:spPr bwMode="auto">
            <a:xfrm>
              <a:off x="6713951" y="3607950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1013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5CEBF57-88E3-BF49-A782-0CA3BD467025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05E56FB-29A3-5E4D-978E-A8BB972B492F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E427D77-C49C-B049-98C4-6ED79A2DE170}"/>
                </a:ext>
              </a:extLst>
            </p:cNvPr>
            <p:cNvSpPr txBox="1"/>
            <p:nvPr/>
          </p:nvSpPr>
          <p:spPr bwMode="auto">
            <a:xfrm>
              <a:off x="6713951" y="3804412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1014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E9DE01E-9401-3242-ABE2-5276D2A71171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7649775-C421-CA4A-9F87-882F7EEFE94D}"/>
                </a:ext>
              </a:extLst>
            </p:cNvPr>
            <p:cNvSpPr txBox="1"/>
            <p:nvPr/>
          </p:nvSpPr>
          <p:spPr bwMode="auto">
            <a:xfrm>
              <a:off x="7296743" y="3988969"/>
              <a:ext cx="640992" cy="208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-17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CA1756A-34BF-7345-9625-B3669CD403A3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D678C5B-CD45-144D-9CF3-F0EB304333CF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02EE3BC-FAFC-D44B-9DF3-4E1A0D0E0AD1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F312B3F-CBB9-1141-BA65-227CA5528E96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C328375-9EB4-2D46-84D5-7B595BACFD98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8F76339-B95D-FB45-B843-BF231CDAE5F1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C00BC37-AA81-5D40-AA27-F830D97EEB3C}"/>
                </a:ext>
              </a:extLst>
            </p:cNvPr>
            <p:cNvSpPr txBox="1"/>
            <p:nvPr/>
          </p:nvSpPr>
          <p:spPr bwMode="auto">
            <a:xfrm>
              <a:off x="6743178" y="3983413"/>
              <a:ext cx="5441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1015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790576A-6476-004F-ABDD-BDA29E1A879A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Rectangle 10">
              <a:extLst>
                <a:ext uri="{FF2B5EF4-FFF2-40B4-BE49-F238E27FC236}">
                  <a16:creationId xmlns:a16="http://schemas.microsoft.com/office/drawing/2014/main" id="{6148DD9A-9503-1040-BD3F-1585C60AA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19456BF5-52AD-414D-B6FE-611AF8DCB56A}"/>
              </a:ext>
            </a:extLst>
          </p:cNvPr>
          <p:cNvSpPr txBox="1"/>
          <p:nvPr/>
        </p:nvSpPr>
        <p:spPr>
          <a:xfrm>
            <a:off x="7937735" y="3850811"/>
            <a:ext cx="70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IL" sz="1200">
                <a:latin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E9BB131-F7AD-C64F-9C52-46CD8142F75F}"/>
              </a:ext>
            </a:extLst>
          </p:cNvPr>
          <p:cNvSpPr txBox="1"/>
          <p:nvPr/>
        </p:nvSpPr>
        <p:spPr bwMode="auto">
          <a:xfrm>
            <a:off x="6743178" y="4170102"/>
            <a:ext cx="5441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1016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F41B9B8-C734-3846-9DBA-88F3C40C6DED}"/>
              </a:ext>
            </a:extLst>
          </p:cNvPr>
          <p:cNvSpPr txBox="1"/>
          <p:nvPr/>
        </p:nvSpPr>
        <p:spPr bwMode="auto">
          <a:xfrm>
            <a:off x="6805404" y="434910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8F45A3D7-2815-9944-BB60-AD384CA16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9" y="3660311"/>
            <a:ext cx="3015371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Example 2: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6FCFE8CC-DA7C-224E-A702-328B3A10667D}"/>
              </a:ext>
            </a:extLst>
          </p:cNvPr>
          <p:cNvSpPr txBox="1">
            <a:spLocks/>
          </p:cNvSpPr>
          <p:nvPr/>
        </p:nvSpPr>
        <p:spPr>
          <a:xfrm>
            <a:off x="945109" y="969302"/>
            <a:ext cx="5070202" cy="902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register at address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–1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Holds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2914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sp>
        <p:nvSpPr>
          <p:cNvPr id="59" name="Text Box 9">
            <a:extLst>
              <a:ext uri="{FF2B5EF4-FFF2-40B4-BE49-F238E27FC236}">
                <a16:creationId xmlns:a16="http://schemas.microsoft.com/office/drawing/2014/main" id="{1F5632EE-8C65-4A4C-AF63-65CC91078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858" y="1898757"/>
            <a:ext cx="3670339" cy="224169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Gets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RAM[R0]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Usage: Put some non-negative value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900"/>
              </a:spcBef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4D57228-8CCD-2A4C-9A07-9617EBF28493}"/>
              </a:ext>
            </a:extLst>
          </p:cNvPr>
          <p:cNvSpPr txBox="1">
            <a:spLocks/>
          </p:cNvSpPr>
          <p:nvPr/>
        </p:nvSpPr>
        <p:spPr>
          <a:xfrm>
            <a:off x="945109" y="976321"/>
            <a:ext cx="5450386" cy="902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Get the value of the register at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en-US" sz="14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Holds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9A65EED-0B90-444E-A70A-FCE1E0624DCF}"/>
              </a:ext>
            </a:extLst>
          </p:cNvPr>
          <p:cNvGrpSpPr/>
          <p:nvPr/>
        </p:nvGrpSpPr>
        <p:grpSpPr>
          <a:xfrm>
            <a:off x="6713951" y="969302"/>
            <a:ext cx="1714276" cy="3805660"/>
            <a:chOff x="6713951" y="969302"/>
            <a:chExt cx="1714276" cy="380566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8B5F74A-5E9A-B74C-8921-2A0492D3D2AD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797756-A7A1-C34B-855E-15A3DD3EAD8A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EDDB88F-2026-D341-B177-67A5F982DB14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451F978-0641-234A-8FA9-DFD490D58F1B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00B448D-A4DB-FB41-A914-C5BB0448D365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7A46CF6-F5EB-E14F-B860-299801EE3950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9D2E66-67F5-ED44-A63A-CC020DB4DD92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7E9684-1DF7-1942-A6AF-7380D9D44EAB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A726E4A-AAF8-D74E-A7E3-75201EB5C347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3BB2C0-CE3F-1F44-9752-05836F3FC2AC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38F032-F0D7-7F4B-96EC-0DAE456AD0F1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6CEF6E9-3118-0E4C-9858-BFF6EBF944DB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9D7F113-101E-1B4A-981B-04430A88B145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052C81-4C01-5848-B7CB-A034556A1AAE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985CDA5-EA8B-8F4D-A9F5-E9D92E5E4E86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08B5C66-3F74-E149-A841-046FFEA06ECF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BF8E38F-F446-6A4E-91BE-3EF364263478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8D7E019-AFBE-5A4C-8CA8-05002016F7C0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97AF1E-9247-7445-A4C6-19503B81D456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DBEBABD-8A7A-8541-979D-71046E8D7D48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78EAF5-7C4F-B945-AAA5-3AA811E40AFF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F3FACBA-EE50-4446-9821-A4059F374C74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4C4800C-C6DD-2D41-8D4F-C5C353C58B1D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C0772E-959D-5749-88F7-14346933D284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3FE0407-6766-6947-9E17-D2DDF405BE54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7BD319D-2C45-9D4F-8F3E-DCCCBACA468A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C4A66DB-FC2E-0D43-9FF4-591C3AD6BB0A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86D36FD-6A24-B44F-8403-64B3462C8172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69224E1-4063-A842-9DD5-FB1E502A94A3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FB9F914-44DA-0F43-A6E8-D1FC12A90B7E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0D62883-FFCB-1B4E-B1EB-ABF039748EF8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60CD512-985F-6448-A8B3-C6BF88BF3C3B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 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1A86A9D-7F3A-8446-B95E-0D4CFB0786AA}"/>
                </a:ext>
              </a:extLst>
            </p:cNvPr>
            <p:cNvSpPr txBox="1"/>
            <p:nvPr/>
          </p:nvSpPr>
          <p:spPr bwMode="auto">
            <a:xfrm>
              <a:off x="6743178" y="3411636"/>
              <a:ext cx="553565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1012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E1D213C-C228-E445-A5FD-9DADAF670F3F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B89C60B-CFAF-F44F-850B-4D51E64F5946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 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F8D6B7D-6D4E-8D40-8D2D-4E0AABCF0044}"/>
                </a:ext>
              </a:extLst>
            </p:cNvPr>
            <p:cNvSpPr txBox="1"/>
            <p:nvPr/>
          </p:nvSpPr>
          <p:spPr bwMode="auto">
            <a:xfrm>
              <a:off x="6713951" y="3607950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1013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3AD1B4B-C827-D34E-A802-2E2A83CAB630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1AE2790-E11A-D344-A315-DBD66B9043C1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677E089-4569-0B42-9613-02797CC94D2D}"/>
                </a:ext>
              </a:extLst>
            </p:cNvPr>
            <p:cNvSpPr txBox="1"/>
            <p:nvPr/>
          </p:nvSpPr>
          <p:spPr bwMode="auto">
            <a:xfrm>
              <a:off x="6713951" y="3804412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1014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CC85212-4EC1-E74A-9B36-A0BB442DFC33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BB9BA30-771D-9746-85C6-5F85AA443BAC}"/>
                </a:ext>
              </a:extLst>
            </p:cNvPr>
            <p:cNvSpPr txBox="1"/>
            <p:nvPr/>
          </p:nvSpPr>
          <p:spPr bwMode="auto">
            <a:xfrm>
              <a:off x="7296743" y="3988969"/>
              <a:ext cx="640992" cy="208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797200F-06AB-F640-B883-E6E933AB0F4A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CA95754-16E6-EF45-9794-1F8510CEDF47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443B76F-A3B5-5A47-A8BF-0A0F0B6B45EA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62918F-5B13-1247-8BD7-A3F3E0884937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B41FFAD-D3BC-CD41-8C08-12D48A12DEB0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7FC33A-85EF-3A49-AEEB-7DC9D49DAEC3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899C5EE-7673-C24F-84DA-92671E20234B}"/>
                </a:ext>
              </a:extLst>
            </p:cNvPr>
            <p:cNvSpPr txBox="1"/>
            <p:nvPr/>
          </p:nvSpPr>
          <p:spPr bwMode="auto">
            <a:xfrm>
              <a:off x="6743178" y="3983413"/>
              <a:ext cx="5441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1015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0C1462D-0ECF-F148-94E8-1AD7DCB535B5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1" name="Rectangle 10">
              <a:extLst>
                <a:ext uri="{FF2B5EF4-FFF2-40B4-BE49-F238E27FC236}">
                  <a16:creationId xmlns:a16="http://schemas.microsoft.com/office/drawing/2014/main" id="{C3308A40-9849-4F45-854A-ECE0A0B94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9979482-770C-ED4D-86C4-841F51ABF23A}"/>
              </a:ext>
            </a:extLst>
          </p:cNvPr>
          <p:cNvSpPr txBox="1"/>
          <p:nvPr/>
        </p:nvSpPr>
        <p:spPr bwMode="auto">
          <a:xfrm>
            <a:off x="6743178" y="4170102"/>
            <a:ext cx="5441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1016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A0292AC-A31A-B045-A674-F0BD38467FBF}"/>
              </a:ext>
            </a:extLst>
          </p:cNvPr>
          <p:cNvSpPr txBox="1"/>
          <p:nvPr/>
        </p:nvSpPr>
        <p:spPr bwMode="auto">
          <a:xfrm>
            <a:off x="6805404" y="434910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60264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sp>
        <p:nvSpPr>
          <p:cNvPr id="59" name="Text Box 9">
            <a:extLst>
              <a:ext uri="{FF2B5EF4-FFF2-40B4-BE49-F238E27FC236}">
                <a16:creationId xmlns:a16="http://schemas.microsoft.com/office/drawing/2014/main" id="{1F5632EE-8C65-4A4C-AF63-65CC91078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858" y="1898757"/>
            <a:ext cx="3670339" cy="224169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Gets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RAM[R0]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Usage: Put some non-negative value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900"/>
              </a:spcBef>
            </a:pPr>
            <a:endParaRPr lang="en-US" sz="1400" dirty="0">
              <a:latin typeface="Consolas" panose="020B0609020204030204" pitchFamily="49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C1DBF49-6F6A-174D-8504-2BDFA6449DF3}"/>
              </a:ext>
            </a:extLst>
          </p:cNvPr>
          <p:cNvGrpSpPr/>
          <p:nvPr/>
        </p:nvGrpSpPr>
        <p:grpSpPr>
          <a:xfrm>
            <a:off x="6713951" y="969302"/>
            <a:ext cx="1714276" cy="3805660"/>
            <a:chOff x="6713951" y="969302"/>
            <a:chExt cx="1714276" cy="380566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1857BD4-8BEC-8142-9310-4346778BE54D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9F253D9-86E4-2D43-94B1-B7759ABAC892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A27F2B-9F79-4948-99B5-B12F4CBAEE99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771CB71-B7C4-2641-A968-B5415A0EECC4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75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56290F-8B1D-824C-B80B-7E29090595CB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6CB64BB-3428-1944-84E4-50881D97FD59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1543A6D-CCB7-6341-BE86-B50F06C413BA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0A5A983-8A79-284A-A82A-55561A04A4E3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52CA8D9-42CE-C14D-9359-6B8172E218BC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E299151-0DD1-9E40-8D33-2CB6912B522F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13FE7A3-2ADA-294B-AE98-B876A424063B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435B6A2-C295-FB41-8F12-635EF1DA0232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2D35F9-A98E-8E47-8520-E17A56E1E014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25E4C21-1666-8445-BE5B-99B2F448CD35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DA3561B-62BB-4840-B1A1-890ED61A25AD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04D8BB8-ED43-2646-A87C-659FD2F26284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4A65A6A-7696-7140-A038-19649BE75CB0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3992FDA-2E31-DE4E-86ED-6DB5DAD8CE8E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CAE3655-D478-2F4E-8445-C7E92DB320DB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B77A06-7495-D64D-9CA7-C89C2DF34EFC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928546A-5524-5348-AA9E-A4EF3F2DBE9F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1AACB0C-772E-FC4C-BE61-7B6A177AE44C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56A2DAD-01B6-6D49-ACA5-20FD104B3C87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846E958-7449-8046-B399-ECFE5A80B672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BC2E06-F4EA-EB4D-B645-C0200AECF32E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292D8C9-8916-A440-98F3-64A524737541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38DE49F-A9BE-5448-A30A-FE56BE2BDEB4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61494AE-6955-5F44-BE14-E424C3BBA820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10737A2-7B77-3C4A-9BAB-4C52CD297BF7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73AB400-BCA0-F54E-8B52-B6BDC64196AC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A53F366-895E-7B4D-8D9A-B2A0E980A6E6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AE6C546-A5B6-424F-96BD-88966785E9C4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 512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931F2F9-285A-404E-B4CD-A9C18CC67821}"/>
                </a:ext>
              </a:extLst>
            </p:cNvPr>
            <p:cNvSpPr txBox="1"/>
            <p:nvPr/>
          </p:nvSpPr>
          <p:spPr bwMode="auto">
            <a:xfrm>
              <a:off x="6743178" y="3411636"/>
              <a:ext cx="553565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1012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1157CEF-4B68-6647-9532-3A98EB6B16D5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ADC77BC-C057-8542-AE46-352C51DB70A0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75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D44EEAA-571C-5042-B109-8BCC2D486CC6}"/>
                </a:ext>
              </a:extLst>
            </p:cNvPr>
            <p:cNvSpPr txBox="1"/>
            <p:nvPr/>
          </p:nvSpPr>
          <p:spPr bwMode="auto">
            <a:xfrm>
              <a:off x="6713951" y="3607950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1013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1FE0230-7B56-C147-B550-C779C9E07327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E5BF89B-E13B-8241-A97E-F666AA6F9594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19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80E0FC2-3090-9240-8B7A-562276AC47C3}"/>
                </a:ext>
              </a:extLst>
            </p:cNvPr>
            <p:cNvSpPr txBox="1"/>
            <p:nvPr/>
          </p:nvSpPr>
          <p:spPr bwMode="auto">
            <a:xfrm>
              <a:off x="6713951" y="3804412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1014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5946CF6-5291-8C47-9DD7-993A982E7ADD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028C93C-2406-A84C-9098-8B6D295AABCF}"/>
                </a:ext>
              </a:extLst>
            </p:cNvPr>
            <p:cNvSpPr txBox="1"/>
            <p:nvPr/>
          </p:nvSpPr>
          <p:spPr bwMode="auto">
            <a:xfrm>
              <a:off x="7296743" y="3988969"/>
              <a:ext cx="640992" cy="208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-17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6473811-B25F-1040-8A5C-D718803CF92C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10217EB-B416-7C4D-AD19-C808B1E6A8BA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AD7FAE3-BA89-AB45-9BDB-EF39FDBB29C3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96C405B-CA4E-5C42-BB04-0503DEE5E1F3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2537BDA-95E1-0D45-852D-3D4A7C75B5D6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51BE40DF-E266-3B4C-8595-3330A77B2BEB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A48925D-992B-9C49-96A9-6D362E7846D9}"/>
                </a:ext>
              </a:extLst>
            </p:cNvPr>
            <p:cNvSpPr txBox="1"/>
            <p:nvPr/>
          </p:nvSpPr>
          <p:spPr bwMode="auto">
            <a:xfrm>
              <a:off x="6743178" y="3983413"/>
              <a:ext cx="5441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1015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B77222C-9BF1-3B4C-A586-7A65BC40EA27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Rectangle 10">
              <a:extLst>
                <a:ext uri="{FF2B5EF4-FFF2-40B4-BE49-F238E27FC236}">
                  <a16:creationId xmlns:a16="http://schemas.microsoft.com/office/drawing/2014/main" id="{7730894D-92DA-9041-9A05-03C7D78CC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EC75C826-569C-2E40-B9F3-B8EAB73CCC35}"/>
              </a:ext>
            </a:extLst>
          </p:cNvPr>
          <p:cNvSpPr txBox="1"/>
          <p:nvPr/>
        </p:nvSpPr>
        <p:spPr>
          <a:xfrm>
            <a:off x="8243619" y="1384491"/>
            <a:ext cx="70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IL" sz="1200">
                <a:latin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F205E33-2C12-2549-9A31-4EE2BE1ADA71}"/>
              </a:ext>
            </a:extLst>
          </p:cNvPr>
          <p:cNvSpPr txBox="1"/>
          <p:nvPr/>
        </p:nvSpPr>
        <p:spPr bwMode="auto">
          <a:xfrm>
            <a:off x="6743178" y="4170102"/>
            <a:ext cx="5441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1016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9E5A141-663A-1141-ADC8-7C1646040708}"/>
              </a:ext>
            </a:extLst>
          </p:cNvPr>
          <p:cNvSpPr txBox="1"/>
          <p:nvPr/>
        </p:nvSpPr>
        <p:spPr bwMode="auto">
          <a:xfrm>
            <a:off x="6805404" y="434910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DED5B44-64B7-5444-9EBF-594EC78F99F3}"/>
              </a:ext>
            </a:extLst>
          </p:cNvPr>
          <p:cNvSpPr txBox="1"/>
          <p:nvPr/>
        </p:nvSpPr>
        <p:spPr>
          <a:xfrm>
            <a:off x="1144858" y="2609222"/>
            <a:ext cx="50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A35FED27-1E97-BE45-B3B5-975BFFBC6466}"/>
              </a:ext>
            </a:extLst>
          </p:cNvPr>
          <p:cNvSpPr txBox="1">
            <a:spLocks/>
          </p:cNvSpPr>
          <p:nvPr/>
        </p:nvSpPr>
        <p:spPr>
          <a:xfrm>
            <a:off x="945109" y="976321"/>
            <a:ext cx="5450386" cy="902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Get the value of the register at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en-US" sz="14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Holds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</a:p>
        </p:txBody>
      </p:sp>
    </p:spTree>
    <p:extLst>
      <p:ext uri="{BB962C8B-B14F-4D97-AF65-F5344CB8AC3E}">
        <p14:creationId xmlns:p14="http://schemas.microsoft.com/office/powerpoint/2010/main" val="359150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7716D39-1CBF-464C-B129-93ACD17CD22A}"/>
              </a:ext>
            </a:extLst>
          </p:cNvPr>
          <p:cNvGrpSpPr/>
          <p:nvPr/>
        </p:nvGrpSpPr>
        <p:grpSpPr>
          <a:xfrm>
            <a:off x="6713951" y="969302"/>
            <a:ext cx="1714276" cy="3805660"/>
            <a:chOff x="6713951" y="969302"/>
            <a:chExt cx="1714276" cy="380566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1211EF1-202F-F747-AF3E-CB8A2C219CFE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1013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19BD71E-A915-E84F-94E5-680DFE565852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1EEB36B-6059-2F42-BA04-CEF71D4213FD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0E593C1-D3A7-EE4A-9330-0DD1A345AC40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75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D247E89-3928-8242-9B40-0ABB70D01F41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EC35AFF-5823-B246-A2C3-6D344704974D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E6522C1-BFC4-0E4A-A3FA-D2A6AB2A1CBD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99E264F-90BC-6E45-8FF1-9A332E9812C2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81FED02-BFEB-6C42-83C8-275D72BAB17D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CF295A5-ABCF-D44D-9AEB-C0145933F6E8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3B178DB-6EFC-4B4E-84F5-0113C7E13225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7C581EA-6EDF-5243-9E66-429CC91DBBAA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DE8C93A-6798-CC4F-AA20-642AEA0D5F34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459DD7E-FAC0-5143-971F-504F5FB45358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4E9709C-A5C3-B64B-BCC0-43E6C92C1942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6A2D9EB-D74E-484C-B2C7-7CB5B6E8CC16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9A73867-128F-C343-B4CE-E90F3951C934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C4B9E8C-E8F9-864E-ACDE-0F796E366974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0A0BDEF-710B-FA48-B3AE-733157F8F8B8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822CC18-F3A0-6C4B-8BC9-256591992C93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6443C1E-CEF3-C94A-AFF8-C4728C6CB6B0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1C9E107-FAF4-9048-8C19-2607E749ACE1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C58D659-86E6-864D-8D7E-8695EC3A6F19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0E29774-11BB-274F-B9D9-64E623E630F5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61E5CE9-2C26-6549-8ADE-025B9EF46D7B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52C8B8E-6AA4-7841-882A-1B2626F354E5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CAD1CAD-E7E0-A843-A64C-63CA18FE095A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FBF64D7-02B2-4246-AD0F-9A47490DEB62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BCD2E2C-0CC9-EC42-9BA6-8445067A8BD2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7E7531D-5815-2E43-AD78-2CBE86FCC29D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D3B09D2-8246-C74D-A88E-33DF43F2FA48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FF3FB9E-1BB1-7C44-BE13-31D1577B7ACC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 512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910C1F3-B328-0E42-B935-CC51018F4373}"/>
                </a:ext>
              </a:extLst>
            </p:cNvPr>
            <p:cNvSpPr txBox="1"/>
            <p:nvPr/>
          </p:nvSpPr>
          <p:spPr bwMode="auto">
            <a:xfrm>
              <a:off x="6743178" y="3411636"/>
              <a:ext cx="553565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1012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C3F4FC4-1A10-934C-80BD-293CDC8B0D10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C1E3559-822C-A749-83C8-DB168115B216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75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782C599-2C40-E54D-9A23-56400A918C36}"/>
                </a:ext>
              </a:extLst>
            </p:cNvPr>
            <p:cNvSpPr txBox="1"/>
            <p:nvPr/>
          </p:nvSpPr>
          <p:spPr bwMode="auto">
            <a:xfrm>
              <a:off x="6713951" y="3607950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1013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585FE3D-4512-8F4A-B6BE-63E8202B5769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B7438FC-EDD8-F34E-A020-E8CC609BCC9A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19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E89FDF8-6C1A-D046-A7E2-CAEEFB06E6F5}"/>
                </a:ext>
              </a:extLst>
            </p:cNvPr>
            <p:cNvSpPr txBox="1"/>
            <p:nvPr/>
          </p:nvSpPr>
          <p:spPr bwMode="auto">
            <a:xfrm>
              <a:off x="6713951" y="3804412"/>
              <a:ext cx="582792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1014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AF66D38-C4B3-E144-8CDC-BD0408C7579C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0A90A53-CD71-8E4C-8C4A-27FA47312ABB}"/>
                </a:ext>
              </a:extLst>
            </p:cNvPr>
            <p:cNvSpPr txBox="1"/>
            <p:nvPr/>
          </p:nvSpPr>
          <p:spPr bwMode="auto">
            <a:xfrm>
              <a:off x="7296743" y="3988969"/>
              <a:ext cx="640992" cy="208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-17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2F6315B-D70B-CF44-BE03-4D0C7DCB6E6A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5C82C97-9D39-B543-87A4-1D4D6B5C0091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855573C-058D-BD44-B286-5318BF8DFF1C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8F74C00-0622-A34C-8522-772AC1F568C7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8D50155-0CA5-684E-877B-6F3EF3996098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7B54E34-AC0B-D541-8D30-A90EDC6C86C7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3288850-C2E1-8F40-B48D-6627DE1EF082}"/>
                </a:ext>
              </a:extLst>
            </p:cNvPr>
            <p:cNvSpPr txBox="1"/>
            <p:nvPr/>
          </p:nvSpPr>
          <p:spPr bwMode="auto">
            <a:xfrm>
              <a:off x="6743178" y="3983413"/>
              <a:ext cx="5441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1015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E518D71-9E5B-9448-971E-326686BEC2C4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4" name="Rectangle 10">
              <a:extLst>
                <a:ext uri="{FF2B5EF4-FFF2-40B4-BE49-F238E27FC236}">
                  <a16:creationId xmlns:a16="http://schemas.microsoft.com/office/drawing/2014/main" id="{D382C419-800D-0E43-A1BA-8C5FDD338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823DF31E-6E9C-9244-B63C-9957754EA4C9}"/>
              </a:ext>
            </a:extLst>
          </p:cNvPr>
          <p:cNvSpPr txBox="1"/>
          <p:nvPr/>
        </p:nvSpPr>
        <p:spPr>
          <a:xfrm>
            <a:off x="8243619" y="1384491"/>
            <a:ext cx="70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IL" sz="1200">
                <a:latin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4DDE7A0-D882-9448-AB5D-346DFE932505}"/>
              </a:ext>
            </a:extLst>
          </p:cNvPr>
          <p:cNvSpPr txBox="1"/>
          <p:nvPr/>
        </p:nvSpPr>
        <p:spPr bwMode="auto">
          <a:xfrm>
            <a:off x="6743178" y="4170102"/>
            <a:ext cx="5441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1016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D5E89B8-C037-F445-83A1-9DFC4C1C5ED9}"/>
              </a:ext>
            </a:extLst>
          </p:cNvPr>
          <p:cNvSpPr txBox="1"/>
          <p:nvPr/>
        </p:nvSpPr>
        <p:spPr bwMode="auto">
          <a:xfrm>
            <a:off x="6805404" y="434910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59" name="Text Box 9">
            <a:extLst>
              <a:ext uri="{FF2B5EF4-FFF2-40B4-BE49-F238E27FC236}">
                <a16:creationId xmlns:a16="http://schemas.microsoft.com/office/drawing/2014/main" id="{1F5632EE-8C65-4A4C-AF63-65CC91078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858" y="1898757"/>
            <a:ext cx="3670339" cy="224169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Gets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RAM[R0]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Usage: Put some non-negative value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1400" dirty="0">
                <a:latin typeface="Consolas" panose="020B0609020204030204" pitchFamily="49" charset="0"/>
              </a:rPr>
              <a:t>@R0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A=M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D=M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@R1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M=D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F8278D30-2EC1-2F48-B187-11100FDF87D9}"/>
              </a:ext>
            </a:extLst>
          </p:cNvPr>
          <p:cNvSpPr txBox="1">
            <a:spLocks/>
          </p:cNvSpPr>
          <p:nvPr/>
        </p:nvSpPr>
        <p:spPr>
          <a:xfrm>
            <a:off x="945109" y="976321"/>
            <a:ext cx="5450386" cy="902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Get the value of the register at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en-US" sz="14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Holds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</a:p>
        </p:txBody>
      </p:sp>
    </p:spTree>
    <p:extLst>
      <p:ext uri="{BB962C8B-B14F-4D97-AF65-F5344CB8AC3E}">
        <p14:creationId xmlns:p14="http://schemas.microsoft.com/office/powerpoint/2010/main" val="21615090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C6CCB8-4042-9847-A4EA-0960D8D25B32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AC959DC-ADC7-9E41-9D47-FD795FCED2F8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17BB28-4EDB-C343-88F8-F4C1D3E5B7C3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ADA869A-7FAA-ED4A-A7B9-8647DE1BE9ED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20A3313-E9F2-5C4B-A6D5-761EE2D60D1A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0A180F0-B420-9443-A0C0-0E03457E2AFD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FBEC06-886E-C940-AB6F-BAB5622B2B66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54F6CA8-D34A-EE4D-8035-9B99D5A23D31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F2C3480-8CFD-CE4E-B4CF-03221D5C9C3C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92FB1E1-DFC7-6A43-A2E7-B4CE75B9CA6B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EDC65A-29E5-3245-AA3D-FC1E6EABBFEA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B686572-DF5B-C74B-8A0C-632D70AEADD4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0FAAE8A-6CD3-1340-9158-F59B19EA9830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2775467-F7DE-8643-81BC-344E009370CB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7B7D6E2-A3EB-3C46-AD1C-A2636EEA368F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E9E2093-13BF-3546-B477-2A289DA4AC6D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EE41703-6AE7-9142-B7D1-A7D1F7D5132A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4966F2-9E33-3B4C-99D0-C019EA22956E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3BFDAF1-5412-7C4B-826E-A32438FC590E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89C79B4-C0F2-7B47-B640-C6DDBE849843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F78B199-434C-834C-BB27-8118FF2D525A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691259B-694E-8C48-8AD1-03E9EC0EE95D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FB95282-7235-8942-ADFB-F5F6404799F5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43E5962-8D09-4049-A593-D8C818B8DD28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BE939CF-AD6D-4745-A649-BB0719BCECED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54C7EBB-7BC4-4C40-AF74-2EDCED00FDB2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0C1DCA6-9C49-9244-A90D-776F9D3FA104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AE0B94A-1BDA-9A4F-8A7F-96DD2A8A04F1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1FF1518-B95F-B145-8236-9DD5519B168D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4CCA41D-9235-0946-A9C4-086B46755287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88A9E6B-398C-1B47-9CDF-7132D47B9896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C393B04-AC49-8E49-A216-AAC4DEF160AB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4D98E48-589A-C34A-B47D-13DB2D36E6FA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E0904A5-8F0D-704A-A42B-0881228C6706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42EF8C7-C9C0-A94E-A360-EF8EDD9D7665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064723F-2A5A-7C42-B41E-A4B26EA512CB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248B744-3838-394F-8555-6E50DAE0E687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6A0214F-9342-594A-A73E-1BD726DF9D56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BDFC61A-3825-BF4F-9CD0-2A815760D79C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AB957F0-A6F6-254D-A611-1C5C4A11A05F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4CCEC4C-6856-3E4C-A4E4-922BDFFBE462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CBA5E10-D234-4C46-A2F6-761D1E3300DC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166C870-D81B-8349-8569-5EC23AE18869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3E7401F-199D-2642-AFD3-CA595AC03E5E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1882918-BFEB-6741-900A-FA613671C41A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A4DEDC6-8E18-6F4F-9B5A-BC86E0A1CB76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9EDD01F-8BE1-A747-9A15-9ACAFB04299C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E980934-48A1-DD49-A90A-169C92F52158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0310FA0-BEA1-1244-9DFF-F4730C92A367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C675301-BCF3-DF49-8678-F709D6254C76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F7E4FE9-1C24-8444-917D-F0B248B69537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C944CF8-78F7-004C-AF69-8BF953EC181E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301EA95-437D-374A-A5BB-03F8732D04A7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2E6B8BA-F36E-D54D-B67D-3043DF04BE09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5A96A25-B9AB-234D-89A8-95D15EF9D018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9" name="Rectangle 10">
              <a:extLst>
                <a:ext uri="{FF2B5EF4-FFF2-40B4-BE49-F238E27FC236}">
                  <a16:creationId xmlns:a16="http://schemas.microsoft.com/office/drawing/2014/main" id="{08130129-79EF-0C49-8608-0A99110A1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2735680D-E189-FE45-BACA-662EF7A30778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4231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181B2E-2DA4-0E47-A09E-FA6923330D10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4F012B-B08C-1246-9945-55163EE77823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CA01D41-A371-C748-882D-65A9F194C205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8CE5EA-5BE6-0A45-9970-DBA1D02C686E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76A778F-A78C-9147-8331-0D42D85AF654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C60CE2-DA0B-D54B-966D-8C2C9F9D1F82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E74E25-C002-4342-8289-2DA724D5A4E2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227AA1-7323-1B41-87EC-E8933B5D2CE7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D5B5965-8007-4A4B-B69E-B1E0E8F7E2F2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A45FD3-B099-1E4E-87A5-787B4944C20D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545FFC-D1D6-D54F-8A16-FB9746CEB64A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62AB80-093B-4149-BF99-CB62490B56B0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EF169DE-5742-394B-B095-2CAD35F4FA6C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A759953-0D52-7D45-95B6-D8F8BF78AC54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F79591C-AA71-B54C-AF8D-5530166F621C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1E0F712-D365-1F4E-807A-2EB54DD95924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997A39-64F7-E74D-B87E-5D8000DA70B0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B7204E8-D146-0D49-B6C0-7DCA69CB7C6E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5DF3CD6-D89D-914F-BCE1-142BF3319252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5E3E7C-94AD-B74F-B145-44DC0708BE5F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77A115C-15E7-4742-B09F-A03CDCF88582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A1EAFF9-8F2B-F24B-A34F-2388F1994FE6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896D97-B7BA-9642-B494-49B9A0A09DB0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0B16DCD-C936-8D4D-9710-491559B174B5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6AB08F3-7779-654F-9133-3749F0F36834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6767D7A-7A1F-4B46-8EFF-A4DD04AF2A38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5CB7A66-61F6-EC46-9259-33604C61F8F4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0A7CF63-07CD-6444-93B9-1C487255D265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710E622-6F89-AC43-8532-09E62BFAA516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43A14C0-B18B-7141-B853-48DE3DB14AA9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F47B9A0-BAEF-9D46-B01B-1AE614A83297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E9C3D86-03AD-894D-A8AB-C3D8A61B652A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9151E1A-00AA-F64C-B0C1-FC5FE6221922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070980C-8178-CA4F-93D1-953C5B085D66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52207CA-1542-8A49-AA4F-72EC4862307F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3FAD9B-91FA-6941-8D44-8FF5E05CCA7C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A73DA2B-5FE5-B044-8BAF-F0EEB79E507B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AB16CED-650F-D34D-AFD1-6CA61C2E0078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D99E043-09D4-F448-871F-5E814E291FC7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058868C-8FE7-7B40-9AE2-47BFB517E285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9568A00-4318-614F-9DD4-39E6DA8CAC3F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1B47471-4AE2-9040-9945-EBB367ADBBE9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F1B1547-793E-2246-A96D-C2D33C7D3667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23C743E-9399-CF47-AEC3-590E39BE7593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0F92D6C-0306-6744-9A4D-C2C46868AC33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F97894F-B1DB-4645-9924-FBC9267CA662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D282F22-E2AB-6F45-BA68-7252C7D9FE1E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EAF06FA-4C00-854F-91F8-9D2D11B6F133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FEEF3E9-1AA9-D843-8006-6FB32E77645D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FB2DFBE-F13E-1044-BBCB-97D78CC6ECB7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8C57FE7-4DC2-724A-88A9-8FE8F1063093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E0FFBC5-79F2-DA46-8EE3-33953563B5B3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DF9BFB4-EC45-954C-965E-0E8A5A362FC7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3B16A7E-6C6F-C546-B094-FF4C0318B87E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8AE0FA0-CF49-8F4B-9E95-7FF06FFC0E29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5" name="Rectangle 10">
              <a:extLst>
                <a:ext uri="{FF2B5EF4-FFF2-40B4-BE49-F238E27FC236}">
                  <a16:creationId xmlns:a16="http://schemas.microsoft.com/office/drawing/2014/main" id="{D86E2219-00F9-3E45-B55E-65869B074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2F3833B-9A42-6641-B944-C49DF3367C41}"/>
              </a:ext>
            </a:extLst>
          </p:cNvPr>
          <p:cNvSpPr txBox="1"/>
          <p:nvPr/>
        </p:nvSpPr>
        <p:spPr>
          <a:xfrm>
            <a:off x="7956589" y="3689542"/>
            <a:ext cx="70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IL" sz="120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B43CD37F-FB7E-D347-B893-DD53D7D2A0EB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 Box 9">
            <a:extLst>
              <a:ext uri="{FF2B5EF4-FFF2-40B4-BE49-F238E27FC236}">
                <a16:creationId xmlns:a16="http://schemas.microsoft.com/office/drawing/2014/main" id="{C49C858E-796E-0346-852A-5EAD6A1AD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96" y="3011241"/>
            <a:ext cx="3020933" cy="27412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300"/>
              </a:spcBef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6AFFAF-D28E-3741-AD5D-7500865A5E04}"/>
              </a:ext>
            </a:extLst>
          </p:cNvPr>
          <p:cNvSpPr txBox="1"/>
          <p:nvPr/>
        </p:nvSpPr>
        <p:spPr>
          <a:xfrm>
            <a:off x="8243619" y="1232950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73303CC-4E56-164A-BA0D-D92FE7D7AEDD}"/>
              </a:ext>
            </a:extLst>
          </p:cNvPr>
          <p:cNvSpPr txBox="1"/>
          <p:nvPr/>
        </p:nvSpPr>
        <p:spPr>
          <a:xfrm>
            <a:off x="8249251" y="1441421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32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181B2E-2DA4-0E47-A09E-FA6923330D10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4F012B-B08C-1246-9945-55163EE77823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CA01D41-A371-C748-882D-65A9F194C205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8CE5EA-5BE6-0A45-9970-DBA1D02C686E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76A778F-A78C-9147-8331-0D42D85AF654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C60CE2-DA0B-D54B-966D-8C2C9F9D1F82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E74E25-C002-4342-8289-2DA724D5A4E2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227AA1-7323-1B41-87EC-E8933B5D2CE7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D5B5965-8007-4A4B-B69E-B1E0E8F7E2F2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A45FD3-B099-1E4E-87A5-787B4944C20D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545FFC-D1D6-D54F-8A16-FB9746CEB64A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62AB80-093B-4149-BF99-CB62490B56B0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EF169DE-5742-394B-B095-2CAD35F4FA6C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A759953-0D52-7D45-95B6-D8F8BF78AC54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F79591C-AA71-B54C-AF8D-5530166F621C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1E0F712-D365-1F4E-807A-2EB54DD95924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997A39-64F7-E74D-B87E-5D8000DA70B0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B7204E8-D146-0D49-B6C0-7DCA69CB7C6E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5DF3CD6-D89D-914F-BCE1-142BF3319252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5E3E7C-94AD-B74F-B145-44DC0708BE5F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77A115C-15E7-4742-B09F-A03CDCF88582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A1EAFF9-8F2B-F24B-A34F-2388F1994FE6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896D97-B7BA-9642-B494-49B9A0A09DB0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0B16DCD-C936-8D4D-9710-491559B174B5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6AB08F3-7779-654F-9133-3749F0F36834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6767D7A-7A1F-4B46-8EFF-A4DD04AF2A38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5CB7A66-61F6-EC46-9259-33604C61F8F4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0A7CF63-07CD-6444-93B9-1C487255D265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710E622-6F89-AC43-8532-09E62BFAA516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43A14C0-B18B-7141-B853-48DE3DB14AA9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F47B9A0-BAEF-9D46-B01B-1AE614A83297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E9C3D86-03AD-894D-A8AB-C3D8A61B652A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9151E1A-00AA-F64C-B0C1-FC5FE6221922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070980C-8178-CA4F-93D1-953C5B085D66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52207CA-1542-8A49-AA4F-72EC4862307F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3FAD9B-91FA-6941-8D44-8FF5E05CCA7C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A73DA2B-5FE5-B044-8BAF-F0EEB79E507B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AB16CED-650F-D34D-AFD1-6CA61C2E0078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D99E043-09D4-F448-871F-5E814E291FC7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058868C-8FE7-7B40-9AE2-47BFB517E285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9568A00-4318-614F-9DD4-39E6DA8CAC3F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1B47471-4AE2-9040-9945-EBB367ADBBE9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F1B1547-793E-2246-A96D-C2D33C7D3667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23C743E-9399-CF47-AEC3-590E39BE7593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0F92D6C-0306-6744-9A4D-C2C46868AC33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F97894F-B1DB-4645-9924-FBC9267CA662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D282F22-E2AB-6F45-BA68-7252C7D9FE1E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EAF06FA-4C00-854F-91F8-9D2D11B6F133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FEEF3E9-1AA9-D843-8006-6FB32E77645D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FB2DFBE-F13E-1044-BBCB-97D78CC6ECB7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8C57FE7-4DC2-724A-88A9-8FE8F1063093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E0FFBC5-79F2-DA46-8EE3-33953563B5B3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DF9BFB4-EC45-954C-965E-0E8A5A362FC7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3B16A7E-6C6F-C546-B094-FF4C0318B87E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8AE0FA0-CF49-8F4B-9E95-7FF06FFC0E29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5" name="Rectangle 10">
              <a:extLst>
                <a:ext uri="{FF2B5EF4-FFF2-40B4-BE49-F238E27FC236}">
                  <a16:creationId xmlns:a16="http://schemas.microsoft.com/office/drawing/2014/main" id="{D86E2219-00F9-3E45-B55E-65869B074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68" name="Text Box 9">
            <a:extLst>
              <a:ext uri="{FF2B5EF4-FFF2-40B4-BE49-F238E27FC236}">
                <a16:creationId xmlns:a16="http://schemas.microsoft.com/office/drawing/2014/main" id="{F65A790A-A027-CF42-8311-82EBF03C3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96" y="3011241"/>
            <a:ext cx="3020933" cy="27412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300"/>
              </a:spcBef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045055F1-3217-A542-836C-27FC0B8BB7C7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FD8D55-02E6-E14A-85FF-0F4184210872}"/>
              </a:ext>
            </a:extLst>
          </p:cNvPr>
          <p:cNvSpPr txBox="1"/>
          <p:nvPr/>
        </p:nvSpPr>
        <p:spPr>
          <a:xfrm>
            <a:off x="8243619" y="1232950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8D08884-31DD-0243-B79A-BC107DFFC481}"/>
              </a:ext>
            </a:extLst>
          </p:cNvPr>
          <p:cNvSpPr txBox="1"/>
          <p:nvPr/>
        </p:nvSpPr>
        <p:spPr>
          <a:xfrm>
            <a:off x="8249251" y="1441421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31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63519"/>
            <a:ext cx="31922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Machine languages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Hack 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Hack instruction set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Hack CPU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Machine Language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89F9-E6F4-0B4F-8C6A-1877C1E84FA0}"/>
              </a:ext>
            </a:extLst>
          </p:cNvPr>
          <p:cNvSpPr txBox="1"/>
          <p:nvPr/>
        </p:nvSpPr>
        <p:spPr>
          <a:xfrm>
            <a:off x="4737841" y="3606899"/>
            <a:ext cx="29491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The Hack Language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Usage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Specification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Input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Project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1C0B3-9629-AF43-BDB0-4DCFDA0E58D8}"/>
              </a:ext>
            </a:extLst>
          </p:cNvPr>
          <p:cNvSpPr txBox="1"/>
          <p:nvPr/>
        </p:nvSpPr>
        <p:spPr>
          <a:xfrm>
            <a:off x="945420" y="3606899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Low Level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Basic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Iteration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Pointers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1081352" y="1589108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181B2E-2DA4-0E47-A09E-FA6923330D10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4F012B-B08C-1246-9945-55163EE77823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CA01D41-A371-C748-882D-65A9F194C205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8CE5EA-5BE6-0A45-9970-DBA1D02C686E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76A778F-A78C-9147-8331-0D42D85AF654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C60CE2-DA0B-D54B-966D-8C2C9F9D1F82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E74E25-C002-4342-8289-2DA724D5A4E2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227AA1-7323-1B41-87EC-E8933B5D2CE7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D5B5965-8007-4A4B-B69E-B1E0E8F7E2F2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A45FD3-B099-1E4E-87A5-787B4944C20D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545FFC-D1D6-D54F-8A16-FB9746CEB64A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62AB80-093B-4149-BF99-CB62490B56B0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EF169DE-5742-394B-B095-2CAD35F4FA6C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A759953-0D52-7D45-95B6-D8F8BF78AC54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F79591C-AA71-B54C-AF8D-5530166F621C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1E0F712-D365-1F4E-807A-2EB54DD95924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997A39-64F7-E74D-B87E-5D8000DA70B0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B7204E8-D146-0D49-B6C0-7DCA69CB7C6E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5DF3CD6-D89D-914F-BCE1-142BF3319252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5E3E7C-94AD-B74F-B145-44DC0708BE5F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77A115C-15E7-4742-B09F-A03CDCF88582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A1EAFF9-8F2B-F24B-A34F-2388F1994FE6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896D97-B7BA-9642-B494-49B9A0A09DB0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0B16DCD-C936-8D4D-9710-491559B174B5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6AB08F3-7779-654F-9133-3749F0F36834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6767D7A-7A1F-4B46-8EFF-A4DD04AF2A38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5CB7A66-61F6-EC46-9259-33604C61F8F4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0A7CF63-07CD-6444-93B9-1C487255D265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710E622-6F89-AC43-8532-09E62BFAA516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43A14C0-B18B-7141-B853-48DE3DB14AA9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F47B9A0-BAEF-9D46-B01B-1AE614A83297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E9C3D86-03AD-894D-A8AB-C3D8A61B652A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9151E1A-00AA-F64C-B0C1-FC5FE6221922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070980C-8178-CA4F-93D1-953C5B085D66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52207CA-1542-8A49-AA4F-72EC4862307F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3FAD9B-91FA-6941-8D44-8FF5E05CCA7C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A73DA2B-5FE5-B044-8BAF-F0EEB79E507B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AB16CED-650F-D34D-AFD1-6CA61C2E0078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D99E043-09D4-F448-871F-5E814E291FC7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058868C-8FE7-7B40-9AE2-47BFB517E285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9568A00-4318-614F-9DD4-39E6DA8CAC3F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1B47471-4AE2-9040-9945-EBB367ADBBE9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F1B1547-793E-2246-A96D-C2D33C7D3667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23C743E-9399-CF47-AEC3-590E39BE7593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0F92D6C-0306-6744-9A4D-C2C46868AC33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F97894F-B1DB-4645-9924-FBC9267CA662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D282F22-E2AB-6F45-BA68-7252C7D9FE1E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EAF06FA-4C00-854F-91F8-9D2D11B6F133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FEEF3E9-1AA9-D843-8006-6FB32E77645D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FB2DFBE-F13E-1044-BBCB-97D78CC6ECB7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8C57FE7-4DC2-724A-88A9-8FE8F1063093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E0FFBC5-79F2-DA46-8EE3-33953563B5B3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DF9BFB4-EC45-954C-965E-0E8A5A362FC7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3B16A7E-6C6F-C546-B094-FF4C0318B87E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8AE0FA0-CF49-8F4B-9E95-7FF06FFC0E29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5" name="Rectangle 10">
              <a:extLst>
                <a:ext uri="{FF2B5EF4-FFF2-40B4-BE49-F238E27FC236}">
                  <a16:creationId xmlns:a16="http://schemas.microsoft.com/office/drawing/2014/main" id="{D86E2219-00F9-3E45-B55E-65869B074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68" name="Text Box 9">
            <a:extLst>
              <a:ext uri="{FF2B5EF4-FFF2-40B4-BE49-F238E27FC236}">
                <a16:creationId xmlns:a16="http://schemas.microsoft.com/office/drawing/2014/main" id="{33FB1DED-69A9-674B-B20B-3F17C5B98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96" y="3011241"/>
            <a:ext cx="3020933" cy="27412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300"/>
              </a:spcBef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AC86E7A9-22EC-1843-A7BF-228D13575A8A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54B2DD7-189D-4046-B83E-59DAE7CCE295}"/>
              </a:ext>
            </a:extLst>
          </p:cNvPr>
          <p:cNvSpPr txBox="1"/>
          <p:nvPr/>
        </p:nvSpPr>
        <p:spPr>
          <a:xfrm>
            <a:off x="8243619" y="1232950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5377A03-D78C-B445-941D-1F5538B50167}"/>
              </a:ext>
            </a:extLst>
          </p:cNvPr>
          <p:cNvSpPr txBox="1"/>
          <p:nvPr/>
        </p:nvSpPr>
        <p:spPr>
          <a:xfrm>
            <a:off x="8249251" y="1441421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7827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F48FA3-6C2E-1F43-B6C1-FD6E7F0829C6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DAB6D1F-BA61-D642-AB74-CD2A016ECD84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520E7E-91FF-9440-9A93-CECD81C97B92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8E111E1-DF7B-B34A-8827-76C2F07C098B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2252D19-2C97-7F47-99D9-A5F5C9BFC10A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EE39545-5C1D-3E45-B4CA-9EF3FDAAD12E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B54F146-0D25-4346-B5F9-1D15A6FCFCDF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12727E8-6EA4-CA48-A163-1867B49AA22C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59221E5-5BF8-1A42-BFA8-EFAD4A6BC899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E9F2177-7FAC-714A-A3A8-8D4FEC152E97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420A94A-3E0C-D542-A260-9FFD372C2C6C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61E2F05-7A39-9145-B221-65F38495FFB5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5230A3A-4EFD-4642-8AA3-7A84001E9CE0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2A98CC7-3708-3449-8FE8-B03AAEC659D2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D32CB01-E6D0-8146-BB70-C9B7A842E860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E6F429-6FCF-8A44-B9B7-3352DC1BDC82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F72146D-04A4-934B-84F8-CC877732B039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31CD0FA-F594-E84B-B4D8-7B079F933599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0E1B96D-E744-A748-8E1D-AF70B77CA7A5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C8162-A3DD-3E4E-9362-775B97470298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A7C2C9C-99D5-6A4D-8AA8-77E20D898037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1DF56BE-25D7-9042-ACAD-14126620E7D9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0759970-4A6C-1D4C-9829-9015667D0A87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4536939-9D42-C94E-AFFD-D46BCCA00849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EC60739-3882-2B4B-8A3E-24783AFEE185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001F86B-AAB5-6D4D-BB2B-3274C153ED80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C009C81-8195-0B4D-90CD-B52496B38494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0C49DC6-E841-2A47-A1C4-A270F6CF2470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7D5AE14-903C-4C4B-BD30-3713CB7F7043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56A20DE-E8E5-DF49-A85F-7F7F508EB3CC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0E7445D-9CE9-C648-97D0-C47C024DEDEC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249AB92-0E3C-884A-830F-5F0F577A9EFF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2CD070A-71E9-AF4C-BD30-0A24C6043EA6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2C05C91-5788-D943-B097-1E56718E5676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C3D9B88-23C7-E247-A219-7DBAAB28835F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CEFEC8-BCBE-324D-9ABF-597A43F07811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AEDCFF8-1D88-8442-AC1A-9224AE0309C2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E23FBA7-CCA6-0344-A949-7EF66EF8AE5E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147FFD7-AB4E-CF45-BC8C-75A09611FF65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7AB8EC4-C59D-7247-868F-DF15F60932CB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3A22882-0A4C-7A49-B411-D7C693315CB5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94C6535-28C1-D140-A462-C9C0CD154BCA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72C354-3CD7-2C4D-973C-CD1BF5F70DDE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8B545D5-6A38-E740-AD68-38815760BE8E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59DAFF5-24D6-6744-A03C-1526C95371FC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BAFA218-125F-0448-AD7C-9C9DC4CDCB82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FA8F0B5-E59A-324C-ADC7-81FE0A1C0681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9E37F19-07AB-D645-AE24-863984ACF86B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707F953-012A-DE42-8CC6-1D51E2A048B4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6D81C38-E547-4342-A748-E6E6EB8DE4F7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EF133F1-1840-0C40-8EFB-A314F82CD371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F579ECF-287E-CF4D-BB3D-B92D0CE46121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6D41BAA-D33E-1946-9E39-B9807F951B77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AE4312C-084A-AC46-BB41-98B3579FB0B5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E181B0F-AA00-0C4E-BFD2-538F015FCA87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5" name="Rectangle 10">
              <a:extLst>
                <a:ext uri="{FF2B5EF4-FFF2-40B4-BE49-F238E27FC236}">
                  <a16:creationId xmlns:a16="http://schemas.microsoft.com/office/drawing/2014/main" id="{7366F7AF-EF0C-C849-AF81-128F387AC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9B245327-9A73-CD46-8C8E-8C1D0CF1F267}"/>
              </a:ext>
            </a:extLst>
          </p:cNvPr>
          <p:cNvSpPr/>
          <p:nvPr/>
        </p:nvSpPr>
        <p:spPr>
          <a:xfrm>
            <a:off x="6415367" y="3389742"/>
            <a:ext cx="443060" cy="2402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 Box 9">
            <a:extLst>
              <a:ext uri="{FF2B5EF4-FFF2-40B4-BE49-F238E27FC236}">
                <a16:creationId xmlns:a16="http://schemas.microsoft.com/office/drawing/2014/main" id="{95E28E40-84DF-0A41-A729-CB52D5E14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96" y="3011241"/>
            <a:ext cx="3020933" cy="27412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300"/>
              </a:spcBef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6F7F7E3B-068D-C247-A45F-141D6F0F35AA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77EC7E-1191-934C-BCB4-6E9EFBC8A3EE}"/>
              </a:ext>
            </a:extLst>
          </p:cNvPr>
          <p:cNvSpPr txBox="1"/>
          <p:nvPr/>
        </p:nvSpPr>
        <p:spPr>
          <a:xfrm>
            <a:off x="8243619" y="1232950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707138-9548-8841-9643-DF0DE9FBC648}"/>
              </a:ext>
            </a:extLst>
          </p:cNvPr>
          <p:cNvSpPr txBox="1"/>
          <p:nvPr/>
        </p:nvSpPr>
        <p:spPr>
          <a:xfrm>
            <a:off x="8249251" y="1441421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48533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181B2E-2DA4-0E47-A09E-FA6923330D10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4F012B-B08C-1246-9945-55163EE77823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CA01D41-A371-C748-882D-65A9F194C205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8CE5EA-5BE6-0A45-9970-DBA1D02C686E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76A778F-A78C-9147-8331-0D42D85AF654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C60CE2-DA0B-D54B-966D-8C2C9F9D1F82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E74E25-C002-4342-8289-2DA724D5A4E2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227AA1-7323-1B41-87EC-E8933B5D2CE7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D5B5965-8007-4A4B-B69E-B1E0E8F7E2F2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A45FD3-B099-1E4E-87A5-787B4944C20D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545FFC-D1D6-D54F-8A16-FB9746CEB64A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62AB80-093B-4149-BF99-CB62490B56B0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EF169DE-5742-394B-B095-2CAD35F4FA6C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A759953-0D52-7D45-95B6-D8F8BF78AC54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F79591C-AA71-B54C-AF8D-5530166F621C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1E0F712-D365-1F4E-807A-2EB54DD95924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997A39-64F7-E74D-B87E-5D8000DA70B0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B7204E8-D146-0D49-B6C0-7DCA69CB7C6E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5DF3CD6-D89D-914F-BCE1-142BF3319252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5E3E7C-94AD-B74F-B145-44DC0708BE5F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77A115C-15E7-4742-B09F-A03CDCF88582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A1EAFF9-8F2B-F24B-A34F-2388F1994FE6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896D97-B7BA-9642-B494-49B9A0A09DB0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0B16DCD-C936-8D4D-9710-491559B174B5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6AB08F3-7779-654F-9133-3749F0F36834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6767D7A-7A1F-4B46-8EFF-A4DD04AF2A38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5CB7A66-61F6-EC46-9259-33604C61F8F4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0A7CF63-07CD-6444-93B9-1C487255D265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710E622-6F89-AC43-8532-09E62BFAA516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43A14C0-B18B-7141-B853-48DE3DB14AA9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F47B9A0-BAEF-9D46-B01B-1AE614A83297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E9C3D86-03AD-894D-A8AB-C3D8A61B652A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9151E1A-00AA-F64C-B0C1-FC5FE6221922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070980C-8178-CA4F-93D1-953C5B085D66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52207CA-1542-8A49-AA4F-72EC4862307F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3FAD9B-91FA-6941-8D44-8FF5E05CCA7C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A73DA2B-5FE5-B044-8BAF-F0EEB79E507B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AB16CED-650F-D34D-AFD1-6CA61C2E0078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D99E043-09D4-F448-871F-5E814E291FC7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058868C-8FE7-7B40-9AE2-47BFB517E285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9568A00-4318-614F-9DD4-39E6DA8CAC3F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1B47471-4AE2-9040-9945-EBB367ADBBE9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F1B1547-793E-2246-A96D-C2D33C7D3667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23C743E-9399-CF47-AEC3-590E39BE7593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0F92D6C-0306-6744-9A4D-C2C46868AC33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F97894F-B1DB-4645-9924-FBC9267CA662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D282F22-E2AB-6F45-BA68-7252C7D9FE1E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EAF06FA-4C00-854F-91F8-9D2D11B6F133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FEEF3E9-1AA9-D843-8006-6FB32E77645D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FB2DFBE-F13E-1044-BBCB-97D78CC6ECB7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8C57FE7-4DC2-724A-88A9-8FE8F1063093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E0FFBC5-79F2-DA46-8EE3-33953563B5B3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DF9BFB4-EC45-954C-965E-0E8A5A362FC7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3B16A7E-6C6F-C546-B094-FF4C0318B87E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8AE0FA0-CF49-8F4B-9E95-7FF06FFC0E29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5" name="Rectangle 10">
              <a:extLst>
                <a:ext uri="{FF2B5EF4-FFF2-40B4-BE49-F238E27FC236}">
                  <a16:creationId xmlns:a16="http://schemas.microsoft.com/office/drawing/2014/main" id="{D86E2219-00F9-3E45-B55E-65869B074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66" name="Right Arrow 65">
            <a:extLst>
              <a:ext uri="{FF2B5EF4-FFF2-40B4-BE49-F238E27FC236}">
                <a16:creationId xmlns:a16="http://schemas.microsoft.com/office/drawing/2014/main" id="{4ED84836-C9F4-714E-B736-910233B40119}"/>
              </a:ext>
            </a:extLst>
          </p:cNvPr>
          <p:cNvSpPr/>
          <p:nvPr/>
        </p:nvSpPr>
        <p:spPr>
          <a:xfrm>
            <a:off x="6415367" y="3389742"/>
            <a:ext cx="443060" cy="2402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 Box 9">
            <a:extLst>
              <a:ext uri="{FF2B5EF4-FFF2-40B4-BE49-F238E27FC236}">
                <a16:creationId xmlns:a16="http://schemas.microsoft.com/office/drawing/2014/main" id="{FA7D5587-78A6-0046-978B-1738E8C4C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96" y="3011241"/>
            <a:ext cx="3020933" cy="27412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300"/>
              </a:spcBef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1C3A2795-6F9F-1746-9ED0-0B3DA3F2EE65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911134-D00A-4749-BB00-49799300C077}"/>
              </a:ext>
            </a:extLst>
          </p:cNvPr>
          <p:cNvSpPr txBox="1"/>
          <p:nvPr/>
        </p:nvSpPr>
        <p:spPr>
          <a:xfrm>
            <a:off x="8243619" y="1232950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7EC3579-83E1-064B-A5BB-586A923FF98F}"/>
              </a:ext>
            </a:extLst>
          </p:cNvPr>
          <p:cNvSpPr txBox="1"/>
          <p:nvPr/>
        </p:nvSpPr>
        <p:spPr>
          <a:xfrm>
            <a:off x="8249251" y="1441421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9297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08AE129-7406-614A-9AFE-5B30484CD932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93D1EDA-E425-424E-A79B-31C135427174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0F3075A-FAE2-AE41-A8BE-505418EF3FC3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38BCB0E-6AB7-2E42-8B7C-EA9E1326F9FF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7BA051-815B-9A4F-8F9D-24D9F22221E5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9579C2-A192-3246-ACE5-4AC4352F31EA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5D898D3-418E-8D4E-9A63-0A65673D0448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14BA33C-C6A1-9442-AD50-520E5B4401C7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F950343-05F4-4447-A3F6-21B9B099F4FC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6AD0BC2-C3C7-0446-84BA-F7A0EF2EB19A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2572E16-0489-7F45-BAE2-C2E54756671D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F55858D-DA7B-A644-B2C8-631FC03FA985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DBE17B8-1F7C-F44F-85F8-CE15CD14B64B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01B6F33-1FBD-6648-8659-7EF93C4636EF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4A3CB8-A09F-B54E-819D-646ED89372E0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A7FFFF0-0F6E-914C-B95E-12B54E40E2C8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096DEBB-49B3-3C43-95D0-85740D4A85E8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18D7994-BC78-D84F-8C3C-93FF27BEDFE6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5BDBFCB-D219-4845-8AD3-FF0D863CCE69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51A26C7-FA7E-C04A-9086-EF090662D8C1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A71FA86-72E3-8E4A-AA71-B4F2280EDC6E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43A81FA-8327-4B49-AFA8-7FF8535E61B6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E023CBB-2D34-684F-8B69-26F7BCFB4B29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537C420-B31B-CB40-A00F-D47BF884BB32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94EC348-DD9C-EA43-B3B0-7AE0B68D56AD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2753187-63C4-D74F-8387-F839EEAA1949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785DEB8-F816-D144-8E43-BD9291EFB15B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19C739A-C73B-1046-BFAA-761CD90FD9CD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C5C2B22-CA66-D749-8264-850B6F8BD3E5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03CD14-9061-C140-8A09-BBD6D9060F45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FFE9CC1-40F0-974E-A87A-655E4A40C29B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A71D2A4-B2B9-984A-B024-D18EB8E214FB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9631C85-59B9-3D4B-80AA-29A7D40AF342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1E429F3-DF9B-9046-86A0-CDCABF34D4B5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ACA9E62-DC0F-2E48-A7DE-9662160F0CBD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AF975F8-A936-7641-98FE-F3F3D13AF97D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33BDD39-8B54-E34F-8B8F-5076FB2B6DB3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19A9169-979C-F24F-9F06-867DA7E1F1D6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0356631-00E3-F84B-B512-E20A5473AF28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5BFF7EC-4F8E-F94C-BC2C-AED70ECEEB40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59A3678-9A88-2C49-8618-D422CCC5AE1C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5625447-1485-FE43-A2F6-4FD6934345B9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990302C-D586-B844-A41C-3D5563DD8E00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FFA9096-A83C-AF4A-BA8B-CDE345ED99A9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2D2C5B-6CBB-2B4F-BCA7-AEAE816DF8AB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FC9F669-6734-244A-BE24-D7FEEB6BA528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6BA7F2B-D01E-E641-A01E-9B35314A8908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C3222D0-9377-4848-B36F-B3E6CE0119DC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24A3ECC-FC75-3143-98F3-CA94FB3E02EA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B1BCFA4-5743-9844-93DE-B9C3D5B2778B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8CC54A9-2B79-2046-9F44-0F2782BEEF3C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610133D-E1D5-0F43-95AF-FCB5E65FCB63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4F1F58C3-9E48-E244-818B-4367057C6724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C730764-FFE5-224E-B079-EE14CEB63C98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A69DD7B-0D72-A642-BC72-6F2726595A50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5" name="Rectangle 10">
              <a:extLst>
                <a:ext uri="{FF2B5EF4-FFF2-40B4-BE49-F238E27FC236}">
                  <a16:creationId xmlns:a16="http://schemas.microsoft.com/office/drawing/2014/main" id="{52010B5F-0D10-F04C-A205-C7AE07781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6D804732-1516-1048-90B7-FA3C7DBF132C}"/>
              </a:ext>
            </a:extLst>
          </p:cNvPr>
          <p:cNvSpPr/>
          <p:nvPr/>
        </p:nvSpPr>
        <p:spPr>
          <a:xfrm>
            <a:off x="6415367" y="3568855"/>
            <a:ext cx="443060" cy="2402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 Box 9">
            <a:extLst>
              <a:ext uri="{FF2B5EF4-FFF2-40B4-BE49-F238E27FC236}">
                <a16:creationId xmlns:a16="http://schemas.microsoft.com/office/drawing/2014/main" id="{8F036C70-5C63-E344-8056-DFBF4DA3B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96" y="3011241"/>
            <a:ext cx="3020933" cy="27412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300"/>
              </a:spcBef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22532410-AE81-A342-A3B4-B6591B7B0B8B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D4E4A3-6391-614E-A0A8-5A25C4204A62}"/>
              </a:ext>
            </a:extLst>
          </p:cNvPr>
          <p:cNvSpPr txBox="1"/>
          <p:nvPr/>
        </p:nvSpPr>
        <p:spPr>
          <a:xfrm>
            <a:off x="8243619" y="1232950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F4C4BE7-B543-AA4B-8F88-F40C03FCF321}"/>
              </a:ext>
            </a:extLst>
          </p:cNvPr>
          <p:cNvSpPr txBox="1"/>
          <p:nvPr/>
        </p:nvSpPr>
        <p:spPr>
          <a:xfrm>
            <a:off x="8249251" y="1441421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6755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181B2E-2DA4-0E47-A09E-FA6923330D10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4F012B-B08C-1246-9945-55163EE77823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CA01D41-A371-C748-882D-65A9F194C205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8CE5EA-5BE6-0A45-9970-DBA1D02C686E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76A778F-A78C-9147-8331-0D42D85AF654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C60CE2-DA0B-D54B-966D-8C2C9F9D1F82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E74E25-C002-4342-8289-2DA724D5A4E2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227AA1-7323-1B41-87EC-E8933B5D2CE7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D5B5965-8007-4A4B-B69E-B1E0E8F7E2F2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A45FD3-B099-1E4E-87A5-787B4944C20D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545FFC-D1D6-D54F-8A16-FB9746CEB64A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62AB80-093B-4149-BF99-CB62490B56B0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EF169DE-5742-394B-B095-2CAD35F4FA6C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A759953-0D52-7D45-95B6-D8F8BF78AC54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F79591C-AA71-B54C-AF8D-5530166F621C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1E0F712-D365-1F4E-807A-2EB54DD95924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997A39-64F7-E74D-B87E-5D8000DA70B0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B7204E8-D146-0D49-B6C0-7DCA69CB7C6E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5DF3CD6-D89D-914F-BCE1-142BF3319252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5E3E7C-94AD-B74F-B145-44DC0708BE5F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77A115C-15E7-4742-B09F-A03CDCF88582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A1EAFF9-8F2B-F24B-A34F-2388F1994FE6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896D97-B7BA-9642-B494-49B9A0A09DB0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0B16DCD-C936-8D4D-9710-491559B174B5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6AB08F3-7779-654F-9133-3749F0F36834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6767D7A-7A1F-4B46-8EFF-A4DD04AF2A38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5CB7A66-61F6-EC46-9259-33604C61F8F4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0A7CF63-07CD-6444-93B9-1C487255D265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710E622-6F89-AC43-8532-09E62BFAA516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43A14C0-B18B-7141-B853-48DE3DB14AA9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F47B9A0-BAEF-9D46-B01B-1AE614A83297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E9C3D86-03AD-894D-A8AB-C3D8A61B652A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9151E1A-00AA-F64C-B0C1-FC5FE6221922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070980C-8178-CA4F-93D1-953C5B085D66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52207CA-1542-8A49-AA4F-72EC4862307F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3FAD9B-91FA-6941-8D44-8FF5E05CCA7C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A73DA2B-5FE5-B044-8BAF-F0EEB79E507B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AB16CED-650F-D34D-AFD1-6CA61C2E0078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D99E043-09D4-F448-871F-5E814E291FC7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058868C-8FE7-7B40-9AE2-47BFB517E285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9568A00-4318-614F-9DD4-39E6DA8CAC3F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1B47471-4AE2-9040-9945-EBB367ADBBE9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F1B1547-793E-2246-A96D-C2D33C7D3667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23C743E-9399-CF47-AEC3-590E39BE7593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0F92D6C-0306-6744-9A4D-C2C46868AC33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F97894F-B1DB-4645-9924-FBC9267CA662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D282F22-E2AB-6F45-BA68-7252C7D9FE1E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EAF06FA-4C00-854F-91F8-9D2D11B6F133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FEEF3E9-1AA9-D843-8006-6FB32E77645D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FB2DFBE-F13E-1044-BBCB-97D78CC6ECB7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8C57FE7-4DC2-724A-88A9-8FE8F1063093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E0FFBC5-79F2-DA46-8EE3-33953563B5B3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DF9BFB4-EC45-954C-965E-0E8A5A362FC7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3B16A7E-6C6F-C546-B094-FF4C0318B87E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8AE0FA0-CF49-8F4B-9E95-7FF06FFC0E29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5" name="Rectangle 10">
              <a:extLst>
                <a:ext uri="{FF2B5EF4-FFF2-40B4-BE49-F238E27FC236}">
                  <a16:creationId xmlns:a16="http://schemas.microsoft.com/office/drawing/2014/main" id="{D86E2219-00F9-3E45-B55E-65869B074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FBF04606-1E17-3740-AA51-ADA9EC9CD28F}"/>
              </a:ext>
            </a:extLst>
          </p:cNvPr>
          <p:cNvSpPr/>
          <p:nvPr/>
        </p:nvSpPr>
        <p:spPr>
          <a:xfrm>
            <a:off x="6415367" y="3568855"/>
            <a:ext cx="443060" cy="2402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 Box 9">
            <a:extLst>
              <a:ext uri="{FF2B5EF4-FFF2-40B4-BE49-F238E27FC236}">
                <a16:creationId xmlns:a16="http://schemas.microsoft.com/office/drawing/2014/main" id="{7B762581-EB0C-F445-8B74-6AF56C383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96" y="3011241"/>
            <a:ext cx="3020933" cy="27412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300"/>
              </a:spcBef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BF538CB7-0690-FB40-A09A-702F3C283978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F5F273D-0703-5945-91E0-E56AF7189DBC}"/>
              </a:ext>
            </a:extLst>
          </p:cNvPr>
          <p:cNvSpPr txBox="1"/>
          <p:nvPr/>
        </p:nvSpPr>
        <p:spPr>
          <a:xfrm>
            <a:off x="8243619" y="1232950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CF0FF15-6E3B-AD40-9334-4776833874D5}"/>
              </a:ext>
            </a:extLst>
          </p:cNvPr>
          <p:cNvSpPr txBox="1"/>
          <p:nvPr/>
        </p:nvSpPr>
        <p:spPr>
          <a:xfrm>
            <a:off x="8249251" y="1441421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593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87B5D3B-3DB9-9947-A21F-DCCCF9B00CA4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C689C36-DAD8-B843-8E45-17A3308C49B0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4F85534-5BE7-2F4C-A120-4D5E47D8DF69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3CD9D63-05AB-404F-9E08-6390037C9CF7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C6C3E0A-95B0-1C45-A0F2-9C0A62DD7461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BF2DD6-C47F-C941-8CFB-0E585E67CBB5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0EB42F0-2123-1840-ACF5-8313BDD17103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C375D6E-726C-A84D-B853-D9E64D546DBD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168137-4F67-AC47-A478-076DB219CC20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47BE017-D700-8447-84B0-ABA40A9C951F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8BBF98C-D66D-254C-B275-9EE6EDE1CB7A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4153ABA-D0D9-BA44-8012-FA6137F16A9A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7CE2A9-0648-2D48-854C-4DAAFA06AEE5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4257918-A758-2D48-97FC-259FC09D1577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0A827E-0D57-5148-A272-CDEB8B4776CD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DA3E547-98BC-B44A-B432-F4E0A6DC5091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5DF0E90-4101-C842-9C41-4D88908DA72F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39C932-C713-B64F-B755-9CA146B7CCBB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934D58-97D2-1F49-9532-93A73C2BBA7D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F3EB343-7365-754F-A958-AC9198F25A97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CB4A754-8FCB-AC4E-8F2B-98355A5AE266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E53FAA3-013C-114B-9C32-0CF5BE57ABBB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881284-EC78-1B44-B597-86ADD8DA2371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5634917-7511-744C-8D92-E211378117FD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CA6C15D-AF8F-5C4D-9E0C-3BDC7FF8AF8A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D8BA048-113B-CD4D-859B-695944A50E62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DF336FB-C1CD-2246-8C45-9B18BDD98918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1D6EADE-07CF-3941-BDD8-9FB35E7A3D75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B6BED3E-5894-854B-B4D0-595144C5C020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F24431E-4489-8C41-B85C-CC1A8D8CB585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A1EB923-D6CF-5D40-8E53-D1627D316664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0FB5DA-691C-4E48-8BA2-85C627280D68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037B436-A096-9D45-AAEC-720A7F5208AF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3FD903A-1049-A549-A464-97836F250BE8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FE3820F-26E1-7647-B8C9-F3AA0A4D704B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93C217B-E4C0-A546-BD2A-32128C13B7F9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E3E6D7D-D548-4345-A008-866CE60EC491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A5F3196-A8C7-CA42-B398-3EFB674E586C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65B5D36-8014-4A4D-8388-158963DD8A68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738492C-F441-B347-A46E-72E629352AAF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0B092BB-1C97-014D-B851-ECF7818C6C4A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DDBE79A-5504-B742-93C6-AB5BF7FCEBAA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EEE5C6A-9E89-C240-9F1F-EDF97233FBE3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6EB5A22-42F0-0947-87A3-3AC93B01EB6B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4CB1F3C-70D2-F345-94DC-CBECC9244BE2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A49FABF-E9DC-654B-8413-71CCEB0D985E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B280CBB-6FE4-A548-ADE1-5EA49754BE78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03CC605-04ED-4C47-A697-92DE589AFC4D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95FC22E-3501-9748-9970-7590F6905786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AF9C45C-8FCA-8645-82E6-D91D879F9E91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FFFD309-9ED6-2E4A-8210-F91D89D46DCE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B789B8F-2E83-454A-8B00-CD505FB91C67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1E85FEC-C796-774F-9B12-923A0892CCC8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F239364-6A49-EB4D-856A-37C2AB07529B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B50C216-217D-BF4E-A041-3B25F4E40439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5" name="Rectangle 10">
              <a:extLst>
                <a:ext uri="{FF2B5EF4-FFF2-40B4-BE49-F238E27FC236}">
                  <a16:creationId xmlns:a16="http://schemas.microsoft.com/office/drawing/2014/main" id="{4A93B3F0-4F77-4A4D-BF8B-B7F03E867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C3F3FD11-39D3-FA4B-AEB9-ACEBAFDFF94F}"/>
              </a:ext>
            </a:extLst>
          </p:cNvPr>
          <p:cNvSpPr/>
          <p:nvPr/>
        </p:nvSpPr>
        <p:spPr>
          <a:xfrm>
            <a:off x="6415367" y="3776243"/>
            <a:ext cx="443060" cy="2402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 Box 9">
            <a:extLst>
              <a:ext uri="{FF2B5EF4-FFF2-40B4-BE49-F238E27FC236}">
                <a16:creationId xmlns:a16="http://schemas.microsoft.com/office/drawing/2014/main" id="{7A1BD5A8-349A-8348-98FB-DF95C7394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96" y="3011241"/>
            <a:ext cx="3020933" cy="27412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300"/>
              </a:spcBef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4E5D59EE-D761-1F4A-9405-D21F9E8B05DF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00B61D9-A14B-DA4C-8A96-5175533BFE72}"/>
              </a:ext>
            </a:extLst>
          </p:cNvPr>
          <p:cNvSpPr txBox="1"/>
          <p:nvPr/>
        </p:nvSpPr>
        <p:spPr>
          <a:xfrm>
            <a:off x="8243619" y="1232950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89BBDC7-681D-E94B-86CC-00BAFA7EC23B}"/>
              </a:ext>
            </a:extLst>
          </p:cNvPr>
          <p:cNvSpPr txBox="1"/>
          <p:nvPr/>
        </p:nvSpPr>
        <p:spPr>
          <a:xfrm>
            <a:off x="8249251" y="1441421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3582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181B2E-2DA4-0E47-A09E-FA6923330D10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4F012B-B08C-1246-9945-55163EE77823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CA01D41-A371-C748-882D-65A9F194C205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8CE5EA-5BE6-0A45-9970-DBA1D02C686E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76A778F-A78C-9147-8331-0D42D85AF654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C60CE2-DA0B-D54B-966D-8C2C9F9D1F82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E74E25-C002-4342-8289-2DA724D5A4E2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227AA1-7323-1B41-87EC-E8933B5D2CE7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D5B5965-8007-4A4B-B69E-B1E0E8F7E2F2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A45FD3-B099-1E4E-87A5-787B4944C20D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545FFC-D1D6-D54F-8A16-FB9746CEB64A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62AB80-093B-4149-BF99-CB62490B56B0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EF169DE-5742-394B-B095-2CAD35F4FA6C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A759953-0D52-7D45-95B6-D8F8BF78AC54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F79591C-AA71-B54C-AF8D-5530166F621C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1E0F712-D365-1F4E-807A-2EB54DD95924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997A39-64F7-E74D-B87E-5D8000DA70B0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B7204E8-D146-0D49-B6C0-7DCA69CB7C6E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5DF3CD6-D89D-914F-BCE1-142BF3319252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5E3E7C-94AD-B74F-B145-44DC0708BE5F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77A115C-15E7-4742-B09F-A03CDCF88582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A1EAFF9-8F2B-F24B-A34F-2388F1994FE6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896D97-B7BA-9642-B494-49B9A0A09DB0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0B16DCD-C936-8D4D-9710-491559B174B5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6AB08F3-7779-654F-9133-3749F0F36834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6767D7A-7A1F-4B46-8EFF-A4DD04AF2A38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5CB7A66-61F6-EC46-9259-33604C61F8F4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0A7CF63-07CD-6444-93B9-1C487255D265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710E622-6F89-AC43-8532-09E62BFAA516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43A14C0-B18B-7141-B853-48DE3DB14AA9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F47B9A0-BAEF-9D46-B01B-1AE614A83297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E9C3D86-03AD-894D-A8AB-C3D8A61B652A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9151E1A-00AA-F64C-B0C1-FC5FE6221922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070980C-8178-CA4F-93D1-953C5B085D66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52207CA-1542-8A49-AA4F-72EC4862307F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3FAD9B-91FA-6941-8D44-8FF5E05CCA7C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A73DA2B-5FE5-B044-8BAF-F0EEB79E507B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AB16CED-650F-D34D-AFD1-6CA61C2E0078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D99E043-09D4-F448-871F-5E814E291FC7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058868C-8FE7-7B40-9AE2-47BFB517E285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9568A00-4318-614F-9DD4-39E6DA8CAC3F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1B47471-4AE2-9040-9945-EBB367ADBBE9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F1B1547-793E-2246-A96D-C2D33C7D3667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23C743E-9399-CF47-AEC3-590E39BE7593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0F92D6C-0306-6744-9A4D-C2C46868AC33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F97894F-B1DB-4645-9924-FBC9267CA662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D282F22-E2AB-6F45-BA68-7252C7D9FE1E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EAF06FA-4C00-854F-91F8-9D2D11B6F133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FEEF3E9-1AA9-D843-8006-6FB32E77645D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FB2DFBE-F13E-1044-BBCB-97D78CC6ECB7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8C57FE7-4DC2-724A-88A9-8FE8F1063093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E0FFBC5-79F2-DA46-8EE3-33953563B5B3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DF9BFB4-EC45-954C-965E-0E8A5A362FC7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3B16A7E-6C6F-C546-B094-FF4C0318B87E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8AE0FA0-CF49-8F4B-9E95-7FF06FFC0E29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5" name="Rectangle 10">
              <a:extLst>
                <a:ext uri="{FF2B5EF4-FFF2-40B4-BE49-F238E27FC236}">
                  <a16:creationId xmlns:a16="http://schemas.microsoft.com/office/drawing/2014/main" id="{D86E2219-00F9-3E45-B55E-65869B074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FBF04606-1E17-3740-AA51-ADA9EC9CD28F}"/>
              </a:ext>
            </a:extLst>
          </p:cNvPr>
          <p:cNvSpPr/>
          <p:nvPr/>
        </p:nvSpPr>
        <p:spPr>
          <a:xfrm>
            <a:off x="6415367" y="3776243"/>
            <a:ext cx="443060" cy="2402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 Box 9">
            <a:extLst>
              <a:ext uri="{FF2B5EF4-FFF2-40B4-BE49-F238E27FC236}">
                <a16:creationId xmlns:a16="http://schemas.microsoft.com/office/drawing/2014/main" id="{F70F1C95-4DB2-6449-B105-626B847E6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96" y="3011241"/>
            <a:ext cx="3020933" cy="27412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300"/>
              </a:spcBef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55A88350-F281-9246-87B7-50FD83D31B00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141DCDC-A25E-B640-B9B5-F773A9426D94}"/>
              </a:ext>
            </a:extLst>
          </p:cNvPr>
          <p:cNvSpPr txBox="1"/>
          <p:nvPr/>
        </p:nvSpPr>
        <p:spPr>
          <a:xfrm>
            <a:off x="8243619" y="1232950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31A57A8-F610-BB4C-9771-52675C9B2C5F}"/>
              </a:ext>
            </a:extLst>
          </p:cNvPr>
          <p:cNvSpPr txBox="1"/>
          <p:nvPr/>
        </p:nvSpPr>
        <p:spPr>
          <a:xfrm>
            <a:off x="8249251" y="1441421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4710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7D25D00-873C-CE48-9E73-0482283F3F9D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0C9A3D-217F-7144-ABE0-DBBEFA3281D3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F93008-D9E1-0842-8C22-6F5F9F01EAFD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E0F3A00-634E-484F-886F-A7C5663D8B5D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4DD0832-515A-1748-B746-35267B1D4D2B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93352D-DC7F-D641-A577-50F8633016F7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C7BF66E-2B3A-DC41-B987-DC95B0A25261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84F0B72-F291-7A4C-B484-50E959451DEB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49E21DD-91CF-A64F-8323-3BFDE179F056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7EEEDF4-3AC5-8647-8918-6EF42036E878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D3D2AC5-1967-DC4B-812E-F47837457F33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1CE8CE9-2910-9E49-AC22-ED4EDC5153EF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83AA8BC-B707-6E41-ACDD-ED9059218362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748D38-E6F9-F64B-B52E-A07F48A16D20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5F6FF1F-C90D-E141-A387-535D140322C6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A10C4C-2543-6647-8AC6-16D19FA6C136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378885F-053C-2E47-913B-3429E9B23D93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F877391-A9E3-784E-B24B-3476F50B91C5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7F88731-D734-9B45-852A-DB9F57FDC3A7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764A95-F30D-2548-A5CC-363D4FD6701D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FC0325-801B-1D48-AB1C-6AD079B28968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606C235-108D-3943-BC1A-6E5218563265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BCDD5D1-94B8-E040-847E-67FC9F40724E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914D53-50D5-7E46-BFC7-1FA747C708E6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1EEF31-BD2A-2944-90F2-3706792388B6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2E46F72-1830-8846-AB61-C1E9C444464D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38A8C86-6A3F-5F43-BD96-F8176F6C38AE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7CD0976-9DD8-8F4B-9829-FE23FD479F3C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7A39406-5FAE-354C-946A-F151AD574684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0F45665-E85F-9740-B721-A1C43023F99D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2767678-520C-DE48-B389-3168C648C008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45152E5-DDD7-9C4C-AE08-509FFFDC218A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BF0DCC2-8C9E-CB4E-8749-A0B3BB526644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9D7F472-8319-8E4C-A310-854B98DAD096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27303B0-6AEF-A945-9940-F6346494445E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B2CA29A-878E-5C4E-BF57-12BE5F3B64AC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0AA7105-A943-C248-BCA3-3A83C23BF43E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3A85FF9-D90D-504E-86E1-54457454ED6F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82981D6-491C-134D-A779-DEF9A8B18641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9BFC9D8-BEE7-5949-A88D-EA39B103951E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9DC89E4-2E7B-7942-A552-72C3F94E9DAE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ECC5B94-B0B4-5548-9AE6-7C442DF5830F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F72FA51-B1C2-1D4C-93A6-C03BF7A3F4D3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B1BBF26-1645-B849-8A8E-73A828AE23F8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7142AC4-1231-054A-BFFA-6D53D327D54E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8BC2869-7725-8949-BF96-2489F9BF1094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C3F6410-1608-8843-90A2-2E494B9E1726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5A57F98-E4D1-BA47-A862-4BCAE401DCA8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01D0329-DBAC-D14B-9432-08F71756701C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D668886-385B-AA41-8B0A-5150E3C9E8C2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B461C03-4EFF-4947-A79A-A4F758FE408B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9A0D3BD-5C94-804F-B57C-C33B04D5675F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EF6DC2B-0556-4C49-BE02-37816CC14BE3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CA0C854-9CDA-AF43-81AC-F4D57EA720DA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0781C9D2-24FC-864B-8B1F-998A1D313F27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5" name="Rectangle 10">
              <a:extLst>
                <a:ext uri="{FF2B5EF4-FFF2-40B4-BE49-F238E27FC236}">
                  <a16:creationId xmlns:a16="http://schemas.microsoft.com/office/drawing/2014/main" id="{9171ACFC-EDAD-6F43-8E8C-F556BF63B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36D331CF-C105-DE42-AEAA-F7B9F90FBBA3}"/>
              </a:ext>
            </a:extLst>
          </p:cNvPr>
          <p:cNvSpPr/>
          <p:nvPr/>
        </p:nvSpPr>
        <p:spPr>
          <a:xfrm>
            <a:off x="6415367" y="3964780"/>
            <a:ext cx="443060" cy="2402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 Box 9">
            <a:extLst>
              <a:ext uri="{FF2B5EF4-FFF2-40B4-BE49-F238E27FC236}">
                <a16:creationId xmlns:a16="http://schemas.microsoft.com/office/drawing/2014/main" id="{365A6B61-4900-8542-B21D-2F04F1DB1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96" y="3011241"/>
            <a:ext cx="3020933" cy="27412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300"/>
              </a:spcBef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7189A8F4-3660-944C-9417-E87232F41DEC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F5DD7D-34DA-1D4F-A0B1-FBCA890B51EC}"/>
              </a:ext>
            </a:extLst>
          </p:cNvPr>
          <p:cNvSpPr txBox="1"/>
          <p:nvPr/>
        </p:nvSpPr>
        <p:spPr>
          <a:xfrm>
            <a:off x="8243619" y="1232950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6A5625B-C850-0D4D-8946-92C753E7D341}"/>
              </a:ext>
            </a:extLst>
          </p:cNvPr>
          <p:cNvSpPr txBox="1"/>
          <p:nvPr/>
        </p:nvSpPr>
        <p:spPr>
          <a:xfrm>
            <a:off x="8249251" y="1441421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667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181B2E-2DA4-0E47-A09E-FA6923330D10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4F012B-B08C-1246-9945-55163EE77823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CA01D41-A371-C748-882D-65A9F194C205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8CE5EA-5BE6-0A45-9970-DBA1D02C686E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76A778F-A78C-9147-8331-0D42D85AF654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C60CE2-DA0B-D54B-966D-8C2C9F9D1F82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E74E25-C002-4342-8289-2DA724D5A4E2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227AA1-7323-1B41-87EC-E8933B5D2CE7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D5B5965-8007-4A4B-B69E-B1E0E8F7E2F2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A45FD3-B099-1E4E-87A5-787B4944C20D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545FFC-D1D6-D54F-8A16-FB9746CEB64A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362AB80-093B-4149-BF99-CB62490B56B0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EF169DE-5742-394B-B095-2CAD35F4FA6C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A759953-0D52-7D45-95B6-D8F8BF78AC54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F79591C-AA71-B54C-AF8D-5530166F621C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1E0F712-D365-1F4E-807A-2EB54DD95924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997A39-64F7-E74D-B87E-5D8000DA70B0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4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B7204E8-D146-0D49-B6C0-7DCA69CB7C6E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5DF3CD6-D89D-914F-BCE1-142BF3319252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5E3E7C-94AD-B74F-B145-44DC0708BE5F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77A115C-15E7-4742-B09F-A03CDCF88582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A1EAFF9-8F2B-F24B-A34F-2388F1994FE6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896D97-B7BA-9642-B494-49B9A0A09DB0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0B16DCD-C936-8D4D-9710-491559B174B5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6AB08F3-7779-654F-9133-3749F0F36834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6767D7A-7A1F-4B46-8EFF-A4DD04AF2A38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5CB7A66-61F6-EC46-9259-33604C61F8F4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0A7CF63-07CD-6444-93B9-1C487255D265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710E622-6F89-AC43-8532-09E62BFAA516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43A14C0-B18B-7141-B853-48DE3DB14AA9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F47B9A0-BAEF-9D46-B01B-1AE614A83297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E9C3D86-03AD-894D-A8AB-C3D8A61B652A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9151E1A-00AA-F64C-B0C1-FC5FE6221922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070980C-8178-CA4F-93D1-953C5B085D66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52207CA-1542-8A49-AA4F-72EC4862307F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3FAD9B-91FA-6941-8D44-8FF5E05CCA7C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A73DA2B-5FE5-B044-8BAF-F0EEB79E507B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AB16CED-650F-D34D-AFD1-6CA61C2E0078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D99E043-09D4-F448-871F-5E814E291FC7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058868C-8FE7-7B40-9AE2-47BFB517E285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9568A00-4318-614F-9DD4-39E6DA8CAC3F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1B47471-4AE2-9040-9945-EBB367ADBBE9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F1B1547-793E-2246-A96D-C2D33C7D3667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23C743E-9399-CF47-AEC3-590E39BE7593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0F92D6C-0306-6744-9A4D-C2C46868AC33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F97894F-B1DB-4645-9924-FBC9267CA662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D282F22-E2AB-6F45-BA68-7252C7D9FE1E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EAF06FA-4C00-854F-91F8-9D2D11B6F133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FEEF3E9-1AA9-D843-8006-6FB32E77645D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FB2DFBE-F13E-1044-BBCB-97D78CC6ECB7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8C57FE7-4DC2-724A-88A9-8FE8F1063093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E0FFBC5-79F2-DA46-8EE3-33953563B5B3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DF9BFB4-EC45-954C-965E-0E8A5A362FC7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3B16A7E-6C6F-C546-B094-FF4C0318B87E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8AE0FA0-CF49-8F4B-9E95-7FF06FFC0E29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5" name="Rectangle 10">
              <a:extLst>
                <a:ext uri="{FF2B5EF4-FFF2-40B4-BE49-F238E27FC236}">
                  <a16:creationId xmlns:a16="http://schemas.microsoft.com/office/drawing/2014/main" id="{D86E2219-00F9-3E45-B55E-65869B074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66" name="Right Arrow 65">
            <a:extLst>
              <a:ext uri="{FF2B5EF4-FFF2-40B4-BE49-F238E27FC236}">
                <a16:creationId xmlns:a16="http://schemas.microsoft.com/office/drawing/2014/main" id="{F6E3DCBB-D6C0-6D44-8C28-0FD3F458C37C}"/>
              </a:ext>
            </a:extLst>
          </p:cNvPr>
          <p:cNvSpPr/>
          <p:nvPr/>
        </p:nvSpPr>
        <p:spPr>
          <a:xfrm>
            <a:off x="6415367" y="3964780"/>
            <a:ext cx="443060" cy="2402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 Box 9">
            <a:extLst>
              <a:ext uri="{FF2B5EF4-FFF2-40B4-BE49-F238E27FC236}">
                <a16:creationId xmlns:a16="http://schemas.microsoft.com/office/drawing/2014/main" id="{EC24A75D-94D4-044F-B8C0-2916E126B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96" y="3011241"/>
            <a:ext cx="3020933" cy="27412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300"/>
              </a:spcBef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552086E0-A5C0-9C41-84E8-A08B4733B8F6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265C9FF-99A0-294D-97E3-3619B3FD8C3A}"/>
              </a:ext>
            </a:extLst>
          </p:cNvPr>
          <p:cNvSpPr txBox="1"/>
          <p:nvPr/>
        </p:nvSpPr>
        <p:spPr>
          <a:xfrm>
            <a:off x="8243619" y="1232950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DA3163-9DC1-8C4D-BD0D-75845A6FA8E9}"/>
              </a:ext>
            </a:extLst>
          </p:cNvPr>
          <p:cNvSpPr txBox="1"/>
          <p:nvPr/>
        </p:nvSpPr>
        <p:spPr>
          <a:xfrm>
            <a:off x="8249251" y="1441421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7484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3E82654-F2E5-2A43-BE2B-AE7B878F9BCD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BB8A9AE-6D16-7E49-B55E-78E6EBFE4878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A8AAEE4-7D36-A94C-A4DF-758BFCC987C9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1B0D44A-0E8B-DC45-93DE-700F23840E49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76D32D5-4CEF-8C4F-8560-CD71B4836397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5E20AD-988F-EE42-84D0-BE4A9C645199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A4EE85-FCC2-8148-B0F5-8693803E31CA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439D407-5AB8-5547-87E1-E1CFDBDEC1F6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A0862BB-7EE7-0B46-98DD-D001AB754135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4E99E9-B55A-C24D-8AA4-2FF3B84CF230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67EE1E6-42EC-EE4D-A96A-682EC6E8C24E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6184045-5438-BA4B-A447-05E3EDA45091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663EE9-3196-1C4D-8D6A-465862C0FCDD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1121376-D914-3643-8EAB-B542D343C7D6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7C21457-3CF7-2342-BA03-BE82BAC48E8D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E43FCB0-7DFE-A842-9264-1543C643CA5E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2A78457-0DD0-A545-82DC-3FFAE1E4C381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3A7D075-FE4C-FA49-AD12-6822552C619E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6D50C6-CD77-454A-ACB1-39D420ABB2B5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E7844AB-69DF-BF43-90FD-9335EE3BB8BA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EA84D1D-0CAE-334F-81EA-48159CDE7BB3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7626D4D-BF04-0240-8F09-CD66A32DD0DD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C204E86-CF5D-174C-A9C3-226D395C90E5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5E29455-0306-A746-A994-A0689153E50C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73B0842-7AFC-7141-B0DA-E76F4D1AF4EE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533AF22-495E-7D4B-A94B-FC9C453752A6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D11CFEE-A99D-304A-A64C-49FCE5B2E00E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5D8239D-722B-B440-BD13-9F70E1BDC600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039F1F5-EC87-7F49-A2BD-A87E6A65468F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88D4B3-5E0F-1C44-A6C2-05EB2250D1C0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AE91767-A0AB-E647-A6CD-EBF225C0F91F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258307B-F7B7-F14F-87CF-302D4A770CCD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BCD07F6-FAC3-CB46-BB9C-A44468100987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13842D6-F5B9-244E-9F6F-AF12A0FF8085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0A4D711-008A-BF44-8042-950A69EDE67C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152E0A-8E9E-3D41-B21F-E49F1CAE8400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132E548-B1F2-294C-A16D-EB142375DD1A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E46D2A8-9C1C-AF4E-985F-6D010A623053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02CA0C5-C0A7-F74F-8924-0F0AE8BFC8D9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9EA614A-7E6C-5742-8EA6-08FAFA01177A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03875CF-967E-9541-8814-2B67A656D674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5BB566F-7DED-2D4A-8737-835D6787DDF8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E36A1B3-FCFA-EB43-9C55-87B63C7411BD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F458F1C-4B8D-7240-94CF-0860F5E21341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0D8DB86-7C78-0A42-8798-D52A211596C2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E3F4CB2-855A-E84F-A4E3-E041C2219C89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D2671C5-B257-784D-A155-BFCEF41EF689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E638F59-4FFF-2447-B253-E41787AD5B7D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AB15C30-65C4-484F-A72B-989777812349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27D430A-5400-924B-AFC2-810D95E17C34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2F4B93F-D478-8D4F-AD09-C1E7901BFC25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9ADCC3B-6F3A-834C-A19E-09B983E930E9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53F10F9-4E40-F34B-A428-17509B2DDECC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52BBF97-44BF-B447-9FF6-27648AEA4B73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C6F4E01-D0EE-024D-A197-E1C38860BF33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5" name="Rectangle 10">
              <a:extLst>
                <a:ext uri="{FF2B5EF4-FFF2-40B4-BE49-F238E27FC236}">
                  <a16:creationId xmlns:a16="http://schemas.microsoft.com/office/drawing/2014/main" id="{F1A581F2-CAD5-8F4D-B54A-D513BF02C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09CC6EDD-6BCF-DE4B-8FD0-6C09F08F1B17}"/>
              </a:ext>
            </a:extLst>
          </p:cNvPr>
          <p:cNvSpPr/>
          <p:nvPr/>
        </p:nvSpPr>
        <p:spPr>
          <a:xfrm>
            <a:off x="6415367" y="4162746"/>
            <a:ext cx="443060" cy="2402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 Box 9">
            <a:extLst>
              <a:ext uri="{FF2B5EF4-FFF2-40B4-BE49-F238E27FC236}">
                <a16:creationId xmlns:a16="http://schemas.microsoft.com/office/drawing/2014/main" id="{49EAC11C-368A-6A47-9CF9-E5205DF76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96" y="3011241"/>
            <a:ext cx="3020933" cy="27412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300"/>
              </a:spcBef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D045D4F1-2C81-7A4B-BDB8-699E119D630C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4131C9-1BAD-4846-9932-DB3F4C273B3C}"/>
              </a:ext>
            </a:extLst>
          </p:cNvPr>
          <p:cNvSpPr txBox="1"/>
          <p:nvPr/>
        </p:nvSpPr>
        <p:spPr>
          <a:xfrm>
            <a:off x="8243619" y="1232950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26EA6F-3042-0848-B0BE-81D63A6B05BF}"/>
              </a:ext>
            </a:extLst>
          </p:cNvPr>
          <p:cNvSpPr txBox="1"/>
          <p:nvPr/>
        </p:nvSpPr>
        <p:spPr>
          <a:xfrm>
            <a:off x="8249251" y="1441421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295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Language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3929A2-C5A0-074B-9420-543027CDB85B}"/>
              </a:ext>
            </a:extLst>
          </p:cNvPr>
          <p:cNvGrpSpPr/>
          <p:nvPr/>
        </p:nvGrpSpPr>
        <p:grpSpPr>
          <a:xfrm>
            <a:off x="4140448" y="1233970"/>
            <a:ext cx="4376231" cy="3799105"/>
            <a:chOff x="4095923" y="1705919"/>
            <a:chExt cx="4376231" cy="3799105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21D2A5D-1BA3-6B4B-9AB0-D552774C077C}"/>
                </a:ext>
              </a:extLst>
            </p:cNvPr>
            <p:cNvSpPr/>
            <p:nvPr/>
          </p:nvSpPr>
          <p:spPr>
            <a:xfrm>
              <a:off x="4357353" y="1713434"/>
              <a:ext cx="4114801" cy="37915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84EB20D-8A89-D149-9F62-88AB9DED8BED}"/>
                </a:ext>
              </a:extLst>
            </p:cNvPr>
            <p:cNvSpPr txBox="1"/>
            <p:nvPr/>
          </p:nvSpPr>
          <p:spPr>
            <a:xfrm>
              <a:off x="7040419" y="1731320"/>
              <a:ext cx="686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CPU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590D602-D4CB-8E46-81B0-7D3F324939D6}"/>
                </a:ext>
              </a:extLst>
            </p:cNvPr>
            <p:cNvSpPr/>
            <p:nvPr/>
          </p:nvSpPr>
          <p:spPr>
            <a:xfrm>
              <a:off x="6759974" y="2077604"/>
              <a:ext cx="1453254" cy="3237699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B0DFF91-5EC7-2845-B8C1-256BFB0589C6}"/>
                </a:ext>
              </a:extLst>
            </p:cNvPr>
            <p:cNvGrpSpPr/>
            <p:nvPr/>
          </p:nvGrpSpPr>
          <p:grpSpPr>
            <a:xfrm>
              <a:off x="7159042" y="2232306"/>
              <a:ext cx="767901" cy="1310745"/>
              <a:chOff x="5090133" y="2476194"/>
              <a:chExt cx="652063" cy="2110165"/>
            </a:xfrm>
          </p:grpSpPr>
          <p:sp>
            <p:nvSpPr>
              <p:cNvPr id="143" name="Trapezoid 142">
                <a:extLst>
                  <a:ext uri="{FF2B5EF4-FFF2-40B4-BE49-F238E27FC236}">
                    <a16:creationId xmlns:a16="http://schemas.microsoft.com/office/drawing/2014/main" id="{A962B864-8DD8-0140-80F7-3CE4D16EEF39}"/>
                  </a:ext>
                </a:extLst>
              </p:cNvPr>
              <p:cNvSpPr/>
              <p:nvPr/>
            </p:nvSpPr>
            <p:spPr>
              <a:xfrm rot="5400000">
                <a:off x="4346128" y="3220199"/>
                <a:ext cx="2110165" cy="622155"/>
              </a:xfrm>
              <a:prstGeom prst="trapezoid">
                <a:avLst>
                  <a:gd name="adj" fmla="val 6010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D6C1EFD-4CAC-D748-861D-AAA39FE7A074}"/>
                  </a:ext>
                </a:extLst>
              </p:cNvPr>
              <p:cNvSpPr txBox="1"/>
              <p:nvPr/>
            </p:nvSpPr>
            <p:spPr>
              <a:xfrm>
                <a:off x="5159403" y="3212617"/>
                <a:ext cx="582793" cy="49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F403C46-B504-CF4F-B09E-6F125DB69B28}"/>
                </a:ext>
              </a:extLst>
            </p:cNvPr>
            <p:cNvSpPr/>
            <p:nvPr/>
          </p:nvSpPr>
          <p:spPr>
            <a:xfrm>
              <a:off x="7126664" y="4208812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7734072-5949-1443-B5D3-5B6277675F2A}"/>
                </a:ext>
              </a:extLst>
            </p:cNvPr>
            <p:cNvSpPr/>
            <p:nvPr/>
          </p:nvSpPr>
          <p:spPr>
            <a:xfrm>
              <a:off x="7140668" y="4507756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marL="0" algn="r" defTabSz="914400" rtl="0" eaLnBrk="1" latinLnBrk="0" hangingPunct="1"/>
              <a:r>
                <a:rPr lang="en-US" sz="14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F0A54AF-F1A9-614A-A6B8-10E93F61EAB2}"/>
                </a:ext>
              </a:extLst>
            </p:cNvPr>
            <p:cNvSpPr/>
            <p:nvPr/>
          </p:nvSpPr>
          <p:spPr>
            <a:xfrm>
              <a:off x="7113969" y="4985809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137</a:t>
              </a: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8D93E08-7163-4E40-BE89-86C92DA825B4}"/>
                </a:ext>
              </a:extLst>
            </p:cNvPr>
            <p:cNvGrpSpPr/>
            <p:nvPr/>
          </p:nvGrpSpPr>
          <p:grpSpPr>
            <a:xfrm>
              <a:off x="7461790" y="4722397"/>
              <a:ext cx="169877" cy="245696"/>
              <a:chOff x="6988849" y="4338512"/>
              <a:chExt cx="169877" cy="245696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8B79B33-415F-E444-90B5-89AE8161EF2F}"/>
                  </a:ext>
                </a:extLst>
              </p:cNvPr>
              <p:cNvSpPr txBox="1"/>
              <p:nvPr/>
            </p:nvSpPr>
            <p:spPr>
              <a:xfrm>
                <a:off x="6989108" y="4410235"/>
                <a:ext cx="169618" cy="112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0" rIns="36000" bIns="0" rtlCol="0" anchor="ctr" anchorCtr="0">
                <a:noAutofit/>
              </a:bodyPr>
              <a:lstStyle/>
              <a:p>
                <a:pPr algn="ctr"/>
                <a:r>
                  <a:rPr lang="en-US" sz="6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endParaRPr lang="en-US" sz="600" dirty="0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55A439-01A6-6A41-9577-821A338E8AA7}"/>
                  </a:ext>
                </a:extLst>
              </p:cNvPr>
              <p:cNvSpPr txBox="1"/>
              <p:nvPr/>
            </p:nvSpPr>
            <p:spPr>
              <a:xfrm>
                <a:off x="6990188" y="4471603"/>
                <a:ext cx="168537" cy="112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0" rIns="36000" bIns="0" rtlCol="0" anchor="ctr" anchorCtr="0">
                <a:noAutofit/>
              </a:bodyPr>
              <a:lstStyle/>
              <a:p>
                <a:pPr algn="ctr"/>
                <a:r>
                  <a:rPr lang="en-US" sz="6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endParaRPr lang="en-US" sz="600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A732431-01A5-F04F-8308-F67BF8F9892B}"/>
                  </a:ext>
                </a:extLst>
              </p:cNvPr>
              <p:cNvSpPr txBox="1"/>
              <p:nvPr/>
            </p:nvSpPr>
            <p:spPr>
              <a:xfrm>
                <a:off x="6988849" y="4338512"/>
                <a:ext cx="169618" cy="112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0" rIns="36000" bIns="0" rtlCol="0" anchor="ctr" anchorCtr="0">
                <a:noAutofit/>
              </a:bodyPr>
              <a:lstStyle/>
              <a:p>
                <a:pPr algn="ctr"/>
                <a:r>
                  <a:rPr lang="en-US" sz="6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endParaRPr lang="en-US" sz="600" dirty="0"/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7FB32BD-ED6E-D748-A77B-42A44F5E2496}"/>
                </a:ext>
              </a:extLst>
            </p:cNvPr>
            <p:cNvSpPr txBox="1"/>
            <p:nvPr/>
          </p:nvSpPr>
          <p:spPr>
            <a:xfrm>
              <a:off x="7039693" y="3889947"/>
              <a:ext cx="976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Registers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3422402-99B3-DD4B-8802-7339AA301B33}"/>
                </a:ext>
              </a:extLst>
            </p:cNvPr>
            <p:cNvSpPr txBox="1"/>
            <p:nvPr/>
          </p:nvSpPr>
          <p:spPr>
            <a:xfrm>
              <a:off x="6692738" y="4182968"/>
              <a:ext cx="4256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D698E97-130D-5C41-B2FD-35AD472B173B}"/>
                </a:ext>
              </a:extLst>
            </p:cNvPr>
            <p:cNvSpPr txBox="1"/>
            <p:nvPr/>
          </p:nvSpPr>
          <p:spPr>
            <a:xfrm>
              <a:off x="6698272" y="4482248"/>
              <a:ext cx="4256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8500435-64AF-E84D-AE7E-ADE768EB3944}"/>
                </a:ext>
              </a:extLst>
            </p:cNvPr>
            <p:cNvSpPr txBox="1"/>
            <p:nvPr/>
          </p:nvSpPr>
          <p:spPr>
            <a:xfrm>
              <a:off x="6655627" y="4993636"/>
              <a:ext cx="4256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4EE36F-0FC1-FF48-B6BF-302FFC838F0F}"/>
                </a:ext>
              </a:extLst>
            </p:cNvPr>
            <p:cNvSpPr txBox="1"/>
            <p:nvPr/>
          </p:nvSpPr>
          <p:spPr>
            <a:xfrm>
              <a:off x="4890426" y="1705919"/>
              <a:ext cx="113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  <p:sp>
          <p:nvSpPr>
            <p:cNvPr id="223" name="Text Box 9">
              <a:extLst>
                <a:ext uri="{FF2B5EF4-FFF2-40B4-BE49-F238E27FC236}">
                  <a16:creationId xmlns:a16="http://schemas.microsoft.com/office/drawing/2014/main" id="{69B5A1FE-4C6C-C840-9853-9E8D469BC6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1828" y="3697518"/>
              <a:ext cx="1504465" cy="1670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936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fontAlgn="auto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6600"/>
                </a:buClr>
                <a:buSzPct val="85000"/>
                <a:defRPr/>
              </a:pP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768B600-4BC8-124D-B9EF-FE7219D8C54F}"/>
                </a:ext>
              </a:extLst>
            </p:cNvPr>
            <p:cNvGrpSpPr/>
            <p:nvPr/>
          </p:nvGrpSpPr>
          <p:grpSpPr>
            <a:xfrm>
              <a:off x="4098190" y="2090829"/>
              <a:ext cx="1689407" cy="2016747"/>
              <a:chOff x="1994824" y="1693046"/>
              <a:chExt cx="1689407" cy="2016747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BE39B067-7001-9D4A-AD67-F4F012188522}"/>
                  </a:ext>
                </a:extLst>
              </p:cNvPr>
              <p:cNvSpPr/>
              <p:nvPr/>
            </p:nvSpPr>
            <p:spPr>
              <a:xfrm>
                <a:off x="2843915" y="1693046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12</a:t>
                </a: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6AD875B-5878-5B42-BBAF-79F88D3F29E3}"/>
                  </a:ext>
                </a:extLst>
              </p:cNvPr>
              <p:cNvSpPr/>
              <p:nvPr/>
            </p:nvSpPr>
            <p:spPr>
              <a:xfrm>
                <a:off x="2843915" y="1897153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615</a:t>
                </a: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556BB74-BAC7-754C-B27A-1EC50D21BDF2}"/>
                  </a:ext>
                </a:extLst>
              </p:cNvPr>
              <p:cNvSpPr/>
              <p:nvPr/>
            </p:nvSpPr>
            <p:spPr>
              <a:xfrm>
                <a:off x="2843915" y="2098661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8828</a:t>
                </a: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221693B6-6F07-5C40-8B5E-AF315A66F2A7}"/>
                  </a:ext>
                </a:extLst>
              </p:cNvPr>
              <p:cNvSpPr/>
              <p:nvPr/>
            </p:nvSpPr>
            <p:spPr>
              <a:xfrm>
                <a:off x="1996335" y="1693046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0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2EE2FAFC-93B0-3E46-84BE-4363F11938B1}"/>
                  </a:ext>
                </a:extLst>
              </p:cNvPr>
              <p:cNvSpPr/>
              <p:nvPr/>
            </p:nvSpPr>
            <p:spPr>
              <a:xfrm>
                <a:off x="1996335" y="1897153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1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14EDEE4F-5C69-6347-83A9-5C6B0F0E65D7}"/>
                  </a:ext>
                </a:extLst>
              </p:cNvPr>
              <p:cNvSpPr/>
              <p:nvPr/>
            </p:nvSpPr>
            <p:spPr>
              <a:xfrm>
                <a:off x="1996335" y="2098661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2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FD2AA5DB-1342-E94A-B2E2-11F1FE64C7EE}"/>
                  </a:ext>
                </a:extLst>
              </p:cNvPr>
              <p:cNvSpPr/>
              <p:nvPr/>
            </p:nvSpPr>
            <p:spPr>
              <a:xfrm>
                <a:off x="2843915" y="2295459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3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67A6D962-B58C-134D-90CF-07940992D575}"/>
                  </a:ext>
                </a:extLst>
              </p:cNvPr>
              <p:cNvSpPr/>
              <p:nvPr/>
            </p:nvSpPr>
            <p:spPr>
              <a:xfrm>
                <a:off x="1996335" y="2295459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3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DD56D50-1AEC-6B4F-8E4B-F5620EF07A81}"/>
                  </a:ext>
                </a:extLst>
              </p:cNvPr>
              <p:cNvSpPr/>
              <p:nvPr/>
            </p:nvSpPr>
            <p:spPr>
              <a:xfrm>
                <a:off x="2846936" y="2498701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-5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F87F2647-B9C9-324C-AF24-637B6F296E6C}"/>
                  </a:ext>
                </a:extLst>
              </p:cNvPr>
              <p:cNvSpPr/>
              <p:nvPr/>
            </p:nvSpPr>
            <p:spPr>
              <a:xfrm>
                <a:off x="1999356" y="2498701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...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6BE490B3-C1D0-0645-98CF-BFA0A5472AB0}"/>
                  </a:ext>
                </a:extLst>
              </p:cNvPr>
              <p:cNvSpPr/>
              <p:nvPr/>
            </p:nvSpPr>
            <p:spPr>
              <a:xfrm>
                <a:off x="2842404" y="2701095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71F0579E-9CF7-9745-81ED-294CBE64FDC9}"/>
                  </a:ext>
                </a:extLst>
              </p:cNvPr>
              <p:cNvSpPr/>
              <p:nvPr/>
            </p:nvSpPr>
            <p:spPr>
              <a:xfrm>
                <a:off x="2842404" y="2897038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18D754A5-DA7B-C846-8D42-AFEAD8A6DB7F}"/>
                  </a:ext>
                </a:extLst>
              </p:cNvPr>
              <p:cNvSpPr/>
              <p:nvPr/>
            </p:nvSpPr>
            <p:spPr>
              <a:xfrm>
                <a:off x="2842404" y="3098546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82B5B46-9CD6-204C-B8E5-B34CFC6907BE}"/>
                  </a:ext>
                </a:extLst>
              </p:cNvPr>
              <p:cNvSpPr/>
              <p:nvPr/>
            </p:nvSpPr>
            <p:spPr>
              <a:xfrm>
                <a:off x="1994824" y="2701095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49250617-8CEF-A849-83DD-0A7ED96DD8CC}"/>
                  </a:ext>
                </a:extLst>
              </p:cNvPr>
              <p:cNvSpPr/>
              <p:nvPr/>
            </p:nvSpPr>
            <p:spPr>
              <a:xfrm>
                <a:off x="1994824" y="2905202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BAE88373-DBDF-6243-A460-9F10A4EAC28A}"/>
                  </a:ext>
                </a:extLst>
              </p:cNvPr>
              <p:cNvSpPr/>
              <p:nvPr/>
            </p:nvSpPr>
            <p:spPr>
              <a:xfrm>
                <a:off x="1994824" y="3106710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32EE31EE-582A-DA41-AA4E-8710A47B275E}"/>
                  </a:ext>
                </a:extLst>
              </p:cNvPr>
              <p:cNvSpPr/>
              <p:nvPr/>
            </p:nvSpPr>
            <p:spPr>
              <a:xfrm>
                <a:off x="2842404" y="3303508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90B40D77-CF9E-D24A-B59D-A586D9CB2246}"/>
                  </a:ext>
                </a:extLst>
              </p:cNvPr>
              <p:cNvSpPr/>
              <p:nvPr/>
            </p:nvSpPr>
            <p:spPr>
              <a:xfrm>
                <a:off x="1994824" y="3303508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A8B333-B8A1-8746-A245-0E21C4E4C0EA}"/>
                  </a:ext>
                </a:extLst>
              </p:cNvPr>
              <p:cNvSpPr/>
              <p:nvPr/>
            </p:nvSpPr>
            <p:spPr>
              <a:xfrm>
                <a:off x="2845425" y="3506750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895779D-B488-7A47-83A7-0557060EDB55}"/>
                  </a:ext>
                </a:extLst>
              </p:cNvPr>
              <p:cNvSpPr/>
              <p:nvPr/>
            </p:nvSpPr>
            <p:spPr>
              <a:xfrm>
                <a:off x="1997845" y="3506750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A0B6F03E-9548-614E-9DB2-863C24D4B9D5}"/>
                </a:ext>
              </a:extLst>
            </p:cNvPr>
            <p:cNvSpPr/>
            <p:nvPr/>
          </p:nvSpPr>
          <p:spPr>
            <a:xfrm>
              <a:off x="4945014" y="4104379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49B2018-14E3-BF44-90B3-C357CAD631EE}"/>
                </a:ext>
              </a:extLst>
            </p:cNvPr>
            <p:cNvSpPr/>
            <p:nvPr/>
          </p:nvSpPr>
          <p:spPr>
            <a:xfrm>
              <a:off x="4945014" y="4308486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955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DC10F17A-DA24-4545-99CE-B410B63A99C2}"/>
                </a:ext>
              </a:extLst>
            </p:cNvPr>
            <p:cNvSpPr/>
            <p:nvPr/>
          </p:nvSpPr>
          <p:spPr>
            <a:xfrm>
              <a:off x="4945014" y="4509994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20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E7BF870-9DF4-8A42-A409-70C291E3089D}"/>
                </a:ext>
              </a:extLst>
            </p:cNvPr>
            <p:cNvSpPr/>
            <p:nvPr/>
          </p:nvSpPr>
          <p:spPr>
            <a:xfrm>
              <a:off x="4097434" y="4104379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2B1815F-6105-BE48-BE84-526EDC7B3B74}"/>
                </a:ext>
              </a:extLst>
            </p:cNvPr>
            <p:cNvSpPr/>
            <p:nvPr/>
          </p:nvSpPr>
          <p:spPr>
            <a:xfrm>
              <a:off x="4097434" y="4308486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136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EAB8AD0F-28A0-D647-AA8E-08C77952EA65}"/>
                </a:ext>
              </a:extLst>
            </p:cNvPr>
            <p:cNvSpPr/>
            <p:nvPr/>
          </p:nvSpPr>
          <p:spPr>
            <a:xfrm>
              <a:off x="4097434" y="4509994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137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81C40D44-B2F1-CE40-93D1-2C9A805916D7}"/>
                </a:ext>
              </a:extLst>
            </p:cNvPr>
            <p:cNvSpPr/>
            <p:nvPr/>
          </p:nvSpPr>
          <p:spPr>
            <a:xfrm>
              <a:off x="4945014" y="4706792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-523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63CBFD69-9179-CD41-9B62-FADD33A4D33F}"/>
                </a:ext>
              </a:extLst>
            </p:cNvPr>
            <p:cNvSpPr/>
            <p:nvPr/>
          </p:nvSpPr>
          <p:spPr>
            <a:xfrm>
              <a:off x="4097434" y="4706792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138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A3F74089-68BE-ED40-910C-82CF2BD9857F}"/>
                </a:ext>
              </a:extLst>
            </p:cNvPr>
            <p:cNvSpPr/>
            <p:nvPr/>
          </p:nvSpPr>
          <p:spPr>
            <a:xfrm>
              <a:off x="4948035" y="4910034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607A78CD-AE0D-C246-B96C-E6ECF10897F8}"/>
                </a:ext>
              </a:extLst>
            </p:cNvPr>
            <p:cNvSpPr/>
            <p:nvPr/>
          </p:nvSpPr>
          <p:spPr>
            <a:xfrm>
              <a:off x="4100455" y="4910034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87A2C90A-7D41-D94F-B902-713A18BD4A86}"/>
                </a:ext>
              </a:extLst>
            </p:cNvPr>
            <p:cNvSpPr/>
            <p:nvPr/>
          </p:nvSpPr>
          <p:spPr>
            <a:xfrm>
              <a:off x="4943503" y="5112428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83D2AF87-73BE-1A4A-ABB1-4968193EFC7F}"/>
                </a:ext>
              </a:extLst>
            </p:cNvPr>
            <p:cNvSpPr/>
            <p:nvPr/>
          </p:nvSpPr>
          <p:spPr>
            <a:xfrm>
              <a:off x="4095923" y="5112428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marL="0" algn="l" defTabSz="914400" rtl="0" eaLnBrk="1" latinLnBrk="0" hangingPunct="1"/>
              <a:endPara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533A8787-F176-E04E-A65A-4A1499A47BE6}"/>
                </a:ext>
              </a:extLst>
            </p:cNvPr>
            <p:cNvCxnSpPr/>
            <p:nvPr/>
          </p:nvCxnSpPr>
          <p:spPr>
            <a:xfrm flipV="1">
              <a:off x="5985970" y="3218175"/>
              <a:ext cx="713153" cy="2"/>
            </a:xfrm>
            <a:prstGeom prst="line">
              <a:avLst/>
            </a:prstGeom>
            <a:ln w="476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B30A9ED4-CAC8-EB45-95EB-8627DF5F1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5970" y="3814097"/>
              <a:ext cx="658188" cy="0"/>
            </a:xfrm>
            <a:prstGeom prst="line">
              <a:avLst/>
            </a:prstGeom>
            <a:ln w="476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E3BB870D-ED61-1545-A714-B6C1A16E3234}"/>
              </a:ext>
            </a:extLst>
          </p:cNvPr>
          <p:cNvSpPr txBox="1">
            <a:spLocks/>
          </p:cNvSpPr>
          <p:nvPr/>
        </p:nvSpPr>
        <p:spPr>
          <a:xfrm>
            <a:off x="807550" y="1517526"/>
            <a:ext cx="3533477" cy="31229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u="sng" dirty="0"/>
              <a:t>Computer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/>
              <a:t>(Conceptual definition):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i="1" dirty="0"/>
              <a:t>A processor</a:t>
            </a:r>
            <a:r>
              <a:rPr lang="en-US" sz="1800" dirty="0"/>
              <a:t> (CPU) that</a:t>
            </a:r>
            <a:br>
              <a:rPr lang="en-US" sz="1800" dirty="0"/>
            </a:br>
            <a:r>
              <a:rPr lang="en-US" sz="1800" dirty="0"/>
              <a:t>manipulates a set of </a:t>
            </a:r>
            <a:r>
              <a:rPr lang="en-US" sz="1800" i="1" dirty="0"/>
              <a:t>registers</a:t>
            </a:r>
            <a:r>
              <a:rPr lang="en-US" sz="1800" dirty="0"/>
              <a:t>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CPU-resident registers</a:t>
            </a:r>
            <a:br>
              <a:rPr lang="en-US" sz="1800" dirty="0"/>
            </a:br>
            <a:r>
              <a:rPr lang="en-US" sz="1600" dirty="0"/>
              <a:t>(few, accessed directly, by name)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Memory-resident registers</a:t>
            </a:r>
            <a:br>
              <a:rPr lang="en-US" sz="1800" dirty="0"/>
            </a:br>
            <a:r>
              <a:rPr lang="en-US" sz="1600" dirty="0"/>
              <a:t>(many, accessed by supplying</a:t>
            </a:r>
            <a:br>
              <a:rPr lang="en-US" sz="1600" dirty="0"/>
            </a:br>
            <a:r>
              <a:rPr lang="en-US" sz="1600" dirty="0"/>
              <a:t>an address)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F22724E7-5088-2C4F-B085-EB46550DC407}"/>
              </a:ext>
            </a:extLst>
          </p:cNvPr>
          <p:cNvSpPr txBox="1">
            <a:spLocks/>
          </p:cNvSpPr>
          <p:nvPr/>
        </p:nvSpPr>
        <p:spPr>
          <a:xfrm>
            <a:off x="991745" y="5187777"/>
            <a:ext cx="7886412" cy="1115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u="sng" dirty="0"/>
              <a:t>Machine language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/>
              <a:t>A formalism specifying how to access and  manipulate registers.</a:t>
            </a: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649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221A8CC-E929-514C-8CC3-A71EAE9BD003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96399CD-4524-024A-B6CD-330D1C5238CA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0A0FE5C-AFF9-0F42-8A0D-E364415F952C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D33ECD-A482-1F45-A58A-7AC418DFC836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0115D45-2F99-5145-A977-E4E3802072EC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46AC70-923F-004B-8057-D2754D1CA821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819D061-101E-6E41-A436-3EBCD04D5514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9A7813D-2F59-F949-83BC-EDF4B37EFA55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5207D8-BCDA-B644-B622-7D245BC0D88C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54C2F66-3E84-FA4B-9CAB-458BBD2E3E84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F2E31EA-825E-1249-AA8A-1FEF5809A892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8C7B01E-0230-E44B-9356-051DB99C3CB1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54EBE53-DA0A-E941-BA17-1F2D49EE5FC5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6EC153-1BD1-2F44-A6DE-CB2858737DA4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7F1E6A6-54CC-BB48-AB8B-1FD689F537C6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19F648-5670-2A42-9A64-97A7C8FBE448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AACAD0-F070-404F-93CE-9AB2E5EE7A87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706B6FC-C737-FA4D-B82F-E47738EEF90D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53CDC40-686E-DB45-A950-8C6B0CBD4BBF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F6CF75C-E4BF-C841-894A-43B7E7384A5E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1EFB146-65D2-D84D-B2CE-276BBBECCA70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7295B10-3B51-1742-8ECA-3190A8AB3503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FACC7CB-A4B0-9447-89CB-466DCFBBC45B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0CDDE59-83A0-924C-AECD-9FB0AD774B5E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6946A4-CFF2-3E43-81AA-5BEA98A33DB3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10CD60C-62F0-D14E-BA96-80FCA212AA7D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29042FD-8FC8-F74A-B3A3-9D5097FB93EB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EC4EFC4-9BCB-5543-A7BF-42B90DB991D9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EAA44AD-B343-B74A-AD04-70780A0EDABE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8561E88-6D18-EF4F-8FD4-CFF7F42CA3E6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67D166A-4F6D-BC44-B13E-6969BD6035C2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6CA16F6-FD59-1B4A-8783-E9D72DA01A9A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3B1735B-177A-E24F-AC49-EAB9936FD0C2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276607C-F1B5-AC4C-90DB-8FEFD1EAABA2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2D79F58-AFCB-6F48-8C9C-921250C41CE7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E7F1FEB-DA5F-D243-AF32-FCF79B9D70DA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43B8ECD-C5CB-2A46-8897-F2FA0DDD8C3B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487E39-EC49-934C-B9A3-9E43288C971B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EDE63BF-6BAA-3B49-91B9-AC93AE4012CF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FD63FE8-D242-5F44-A779-5B18BEE08234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578D80A-F770-B44C-B547-3ACC11BF4F5F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B40FFE0-E476-0544-9AE1-9668024FB17B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1BE21A6-D4AC-484A-B8BA-901DC2A7972E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127BCD7-052E-0A4A-B8AE-26FCC174E95E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6481324-9252-DE4F-9BC3-DD293AD6C7E0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FE122FA-3CC4-D645-8203-44DB2E3224D8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BFBA356-0397-794D-A052-5C686F6115C1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30D369C-B4E5-8F49-84C8-7EDFE419752E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23D8298-247A-4144-9A90-95FC3C6CA1BD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14274D0-E239-2B4F-AA0A-C0DD4F2902BF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11ED964-DA48-F64D-A11D-CCB56B6D3B0E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02FC92C-EB3E-A04F-8C27-D86772221419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2D7E963-DFF0-FA42-9667-9DA4E31B3B66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B1DBFD8-3D54-9849-98F6-FF135AA67642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B5C7F4F-EB90-6249-98CD-57EE11F65036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5" name="Rectangle 10">
              <a:extLst>
                <a:ext uri="{FF2B5EF4-FFF2-40B4-BE49-F238E27FC236}">
                  <a16:creationId xmlns:a16="http://schemas.microsoft.com/office/drawing/2014/main" id="{99A3DFE0-4469-BB49-807A-1FAB17619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0" name="Right Arrow 69">
            <a:extLst>
              <a:ext uri="{FF2B5EF4-FFF2-40B4-BE49-F238E27FC236}">
                <a16:creationId xmlns:a16="http://schemas.microsoft.com/office/drawing/2014/main" id="{5F0B9FF8-47FE-9742-99F3-BF34FC2B63B0}"/>
              </a:ext>
            </a:extLst>
          </p:cNvPr>
          <p:cNvSpPr/>
          <p:nvPr/>
        </p:nvSpPr>
        <p:spPr>
          <a:xfrm>
            <a:off x="6415367" y="4162746"/>
            <a:ext cx="443060" cy="2402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 Box 9">
            <a:extLst>
              <a:ext uri="{FF2B5EF4-FFF2-40B4-BE49-F238E27FC236}">
                <a16:creationId xmlns:a16="http://schemas.microsoft.com/office/drawing/2014/main" id="{191E998E-8DDB-0042-B6FD-3F733CA05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96" y="3011241"/>
            <a:ext cx="3020933" cy="27412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300"/>
              </a:spcBef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9E0249F3-05D3-1448-8AD4-7E8D8C755C64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CEFCD1-DF52-D84F-B3A8-2F3AD9320BEE}"/>
              </a:ext>
            </a:extLst>
          </p:cNvPr>
          <p:cNvSpPr txBox="1"/>
          <p:nvPr/>
        </p:nvSpPr>
        <p:spPr>
          <a:xfrm>
            <a:off x="8243619" y="1232950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589C4A3-CF81-D448-98D2-522EAFEA9071}"/>
              </a:ext>
            </a:extLst>
          </p:cNvPr>
          <p:cNvSpPr txBox="1"/>
          <p:nvPr/>
        </p:nvSpPr>
        <p:spPr>
          <a:xfrm>
            <a:off x="8249251" y="1441421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1476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DCA5157-29F0-E941-AC1B-05A7869D0498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F4F29E5-D946-1D46-A7FD-3B91E34BA1C5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69D880F-59D8-7D49-9D18-E20DE544C125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41BAAF-B426-1644-917F-D3E8E88D2D47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FCBAAEE-7B25-1F44-A827-212FF0D9CE9B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A16B629-4511-344D-AD1D-EAEA5D1C6158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3E3FB02-3304-4444-A51E-98302648EF92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C38D610-8433-8941-8DC1-332E5ACC28E8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1959842-3167-344E-BB8D-94865D182B27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A54FA5F-A165-4F43-90C3-C1857C862BC0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8AE07C9-3235-1F49-A55B-A5FCEEFD9A8F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5E474BA-2E81-994D-A008-781A6955C3B8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26C26A-BD58-2542-A5B4-1E97D66847B0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2845657-A75B-E845-A8E2-01F3FDAE7F18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6502D86-8B8E-7148-B2F0-9F71BFA9C086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106372A-6356-4946-85E3-3B8CEABB0806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C931DB-7F3F-034B-9838-1793DC46EE05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E024BF6-54E7-4542-A09B-B4DA62016812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7AFB26-4A85-4148-A45D-D7818B7A7577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C0E7F2A-5B3C-D640-8F28-02FA7E803A08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56B5D09-F203-5842-9AC1-A3E2826C607F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A02A858-9F45-444C-AF39-2BB046FABE9C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45800BD-A724-8341-BAD5-C88292FCAEC7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F70CB1-DA3F-DC49-9DAD-9972A9A13455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EDB8BB2-874F-F448-93D3-32507F8AC4E4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55C44C2-2C65-684E-9774-048D8AF4F831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8406545-AFFF-5F47-AFBF-021DDD6F8B4B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13AED85-8DF3-A142-AB51-DAD1570E61A0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D50B376-B2B4-554E-90F0-7B97A7602694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5FDC885-9138-9644-8DEA-BDAC1EE8BCEC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0C74585-AF09-944C-8F51-3AAD7BFD48F4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C66E7C3-13CC-A649-B9EB-F27B0438E66A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749C63A-98D5-BE41-BC4E-BBBF8D4BDA49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6939DD0-013F-9E4F-A6CF-FA480205D476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BEC34FA-C44A-2D43-9237-32F90DF238EB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04C8B0E-E1FA-B940-B6FA-9F00C692C14D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B297815-EF13-BE46-8ECC-2139235837CE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6B8ED9C-B688-4E4A-8FF7-5222FF230442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18E42B5-80FB-884B-BA65-E3D087542614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219F6DC-BAD3-3D41-AEB4-7559D390A923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D5046FC-2FD2-6C4A-BA2B-4DFCBA3968ED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0CA5694-2D1F-9641-A857-3ECF41818A1E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8DBF6F6-C2AB-244E-A2C3-C8891F049B8D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DBAD8CD-25A9-D54C-8415-44630017A119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78C72E5-1AB3-FD47-B3BC-0F7701709C01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C6FB338-2913-434F-A738-37BE19E06927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25DA27E-74A7-9B4B-A828-D5DF4C0CD74E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86C65EA-CB0F-1E44-B204-9FDAC8EB656F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D7C9956-313A-3E44-9E5C-076F24852DC5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F9D8563-10CE-6D4D-96CB-B338BDBBBB88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F832B61-54A1-B746-A3D4-60D62A8CA1E1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45A93BDA-A5E0-6148-AE5F-3EB293C6DE96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C61F462-A325-CE4A-A446-71C9B161FE54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60D344A-9FE6-554A-9801-CFCC70E390ED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CA65671-7120-D648-AAA9-0F6CF42B8F1D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6" name="Rectangle 10">
              <a:extLst>
                <a:ext uri="{FF2B5EF4-FFF2-40B4-BE49-F238E27FC236}">
                  <a16:creationId xmlns:a16="http://schemas.microsoft.com/office/drawing/2014/main" id="{37A61C4E-C9E1-A844-B227-533BF0044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A754D5BA-263D-CA47-A665-DBB2ACD036E7}"/>
              </a:ext>
            </a:extLst>
          </p:cNvPr>
          <p:cNvSpPr txBox="1"/>
          <p:nvPr/>
        </p:nvSpPr>
        <p:spPr>
          <a:xfrm>
            <a:off x="7956589" y="3689542"/>
            <a:ext cx="70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IL" sz="120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</p:txBody>
      </p:sp>
      <p:sp>
        <p:nvSpPr>
          <p:cNvPr id="107" name="Text Box 9">
            <a:extLst>
              <a:ext uri="{FF2B5EF4-FFF2-40B4-BE49-F238E27FC236}">
                <a16:creationId xmlns:a16="http://schemas.microsoft.com/office/drawing/2014/main" id="{C344CA3E-B4E3-CE4A-89B5-A0CCF651F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96" y="3011241"/>
            <a:ext cx="3020933" cy="27412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79519BD8-3387-D741-9791-D124EA5646DA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D573AE-0E99-B54E-8C3C-B2185E681BFA}"/>
              </a:ext>
            </a:extLst>
          </p:cNvPr>
          <p:cNvSpPr txBox="1"/>
          <p:nvPr/>
        </p:nvSpPr>
        <p:spPr>
          <a:xfrm>
            <a:off x="8243619" y="1232950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341ED3-09BD-E644-A062-1576CF683C58}"/>
              </a:ext>
            </a:extLst>
          </p:cNvPr>
          <p:cNvSpPr txBox="1"/>
          <p:nvPr/>
        </p:nvSpPr>
        <p:spPr>
          <a:xfrm>
            <a:off x="8249251" y="1441421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5462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DCA5157-29F0-E941-AC1B-05A7869D0498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F4F29E5-D946-1D46-A7FD-3B91E34BA1C5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69D880F-59D8-7D49-9D18-E20DE544C125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41BAAF-B426-1644-917F-D3E8E88D2D47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FCBAAEE-7B25-1F44-A827-212FF0D9CE9B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A16B629-4511-344D-AD1D-EAEA5D1C6158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3E3FB02-3304-4444-A51E-98302648EF92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C38D610-8433-8941-8DC1-332E5ACC28E8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1959842-3167-344E-BB8D-94865D182B27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A54FA5F-A165-4F43-90C3-C1857C862BC0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8AE07C9-3235-1F49-A55B-A5FCEEFD9A8F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5E474BA-2E81-994D-A008-781A6955C3B8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26C26A-BD58-2542-A5B4-1E97D66847B0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2845657-A75B-E845-A8E2-01F3FDAE7F18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6502D86-8B8E-7148-B2F0-9F71BFA9C086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106372A-6356-4946-85E3-3B8CEABB0806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C931DB-7F3F-034B-9838-1793DC46EE05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E024BF6-54E7-4542-A09B-B4DA62016812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7AFB26-4A85-4148-A45D-D7818B7A7577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C0E7F2A-5B3C-D640-8F28-02FA7E803A08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56B5D09-F203-5842-9AC1-A3E2826C607F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A02A858-9F45-444C-AF39-2BB046FABE9C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45800BD-A724-8341-BAD5-C88292FCAEC7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F70CB1-DA3F-DC49-9DAD-9972A9A13455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EDB8BB2-874F-F448-93D3-32507F8AC4E4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55C44C2-2C65-684E-9774-048D8AF4F831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8406545-AFFF-5F47-AFBF-021DDD6F8B4B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13AED85-8DF3-A142-AB51-DAD1570E61A0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D50B376-B2B4-554E-90F0-7B97A7602694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5FDC885-9138-9644-8DEA-BDAC1EE8BCEC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0C74585-AF09-944C-8F51-3AAD7BFD48F4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C66E7C3-13CC-A649-B9EB-F27B0438E66A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749C63A-98D5-BE41-BC4E-BBBF8D4BDA49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6939DD0-013F-9E4F-A6CF-FA480205D476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BEC34FA-C44A-2D43-9237-32F90DF238EB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04C8B0E-E1FA-B940-B6FA-9F00C692C14D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B297815-EF13-BE46-8ECC-2139235837CE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6B8ED9C-B688-4E4A-8FF7-5222FF230442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18E42B5-80FB-884B-BA65-E3D087542614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219F6DC-BAD3-3D41-AEB4-7559D390A923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D5046FC-2FD2-6C4A-BA2B-4DFCBA3968ED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0CA5694-2D1F-9641-A857-3ECF41818A1E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8DBF6F6-C2AB-244E-A2C3-C8891F049B8D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DBAD8CD-25A9-D54C-8415-44630017A119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78C72E5-1AB3-FD47-B3BC-0F7701709C01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C6FB338-2913-434F-A738-37BE19E06927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25DA27E-74A7-9B4B-A828-D5DF4C0CD74E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86C65EA-CB0F-1E44-B204-9FDAC8EB656F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D7C9956-313A-3E44-9E5C-076F24852DC5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F9D8563-10CE-6D4D-96CB-B338BDBBBB88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F832B61-54A1-B746-A3D4-60D62A8CA1E1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45A93BDA-A5E0-6148-AE5F-3EB293C6DE96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C61F462-A325-CE4A-A446-71C9B161FE54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60D344A-9FE6-554A-9801-CFCC70E390ED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CA65671-7120-D648-AAA9-0F6CF42B8F1D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6" name="Rectangle 10">
              <a:extLst>
                <a:ext uri="{FF2B5EF4-FFF2-40B4-BE49-F238E27FC236}">
                  <a16:creationId xmlns:a16="http://schemas.microsoft.com/office/drawing/2014/main" id="{37A61C4E-C9E1-A844-B227-533BF0044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A754D5BA-263D-CA47-A665-DBB2ACD036E7}"/>
              </a:ext>
            </a:extLst>
          </p:cNvPr>
          <p:cNvSpPr txBox="1"/>
          <p:nvPr/>
        </p:nvSpPr>
        <p:spPr>
          <a:xfrm>
            <a:off x="7956589" y="3689542"/>
            <a:ext cx="70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IL" sz="120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</p:txBody>
      </p:sp>
      <p:sp>
        <p:nvSpPr>
          <p:cNvPr id="107" name="Text Box 9">
            <a:extLst>
              <a:ext uri="{FF2B5EF4-FFF2-40B4-BE49-F238E27FC236}">
                <a16:creationId xmlns:a16="http://schemas.microsoft.com/office/drawing/2014/main" id="{C344CA3E-B4E3-CE4A-89B5-A0CCF651F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96" y="3011241"/>
            <a:ext cx="3020933" cy="27412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</a:rPr>
              <a:t>...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RAM[R0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02D5A81-BE0F-F14E-AF66-D5DDC3EC5563}"/>
              </a:ext>
            </a:extLst>
          </p:cNvPr>
          <p:cNvSpPr txBox="1"/>
          <p:nvPr/>
        </p:nvSpPr>
        <p:spPr>
          <a:xfrm>
            <a:off x="1211766" y="4232282"/>
            <a:ext cx="50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63" name="Rounded Rectangular Callout 62">
            <a:extLst>
              <a:ext uri="{FF2B5EF4-FFF2-40B4-BE49-F238E27FC236}">
                <a16:creationId xmlns:a16="http://schemas.microsoft.com/office/drawing/2014/main" id="{49079468-70B2-EC49-BB6B-4DC3D8BBBF15}"/>
              </a:ext>
            </a:extLst>
          </p:cNvPr>
          <p:cNvSpPr/>
          <p:nvPr/>
        </p:nvSpPr>
        <p:spPr>
          <a:xfrm>
            <a:off x="3190781" y="3711952"/>
            <a:ext cx="1414672" cy="392367"/>
          </a:xfrm>
          <a:prstGeom prst="wedgeRoundRectCallout">
            <a:avLst>
              <a:gd name="adj1" fmla="val -76092"/>
              <a:gd name="adj2" fmla="val 425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6800" rIns="0" rtlCol="0" anchor="ctr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The key operation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9A42E81-45A1-5C4A-A972-5391EBDEB82F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6C2039-6A46-B04B-905B-F7A6371850FD}"/>
              </a:ext>
            </a:extLst>
          </p:cNvPr>
          <p:cNvSpPr txBox="1"/>
          <p:nvPr/>
        </p:nvSpPr>
        <p:spPr>
          <a:xfrm>
            <a:off x="8243619" y="1232950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D8B592-9288-AE41-8B9E-07444F446580}"/>
              </a:ext>
            </a:extLst>
          </p:cNvPr>
          <p:cNvSpPr txBox="1"/>
          <p:nvPr/>
        </p:nvSpPr>
        <p:spPr>
          <a:xfrm>
            <a:off x="8249251" y="1441421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9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DCA5157-29F0-E941-AC1B-05A7869D0498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F4F29E5-D946-1D46-A7FD-3B91E34BA1C5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69D880F-59D8-7D49-9D18-E20DE544C125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41BAAF-B426-1644-917F-D3E8E88D2D47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FCBAAEE-7B25-1F44-A827-212FF0D9CE9B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A16B629-4511-344D-AD1D-EAEA5D1C6158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3E3FB02-3304-4444-A51E-98302648EF92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C38D610-8433-8941-8DC1-332E5ACC28E8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1959842-3167-344E-BB8D-94865D182B27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A54FA5F-A165-4F43-90C3-C1857C862BC0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8AE07C9-3235-1F49-A55B-A5FCEEFD9A8F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5E474BA-2E81-994D-A008-781A6955C3B8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26C26A-BD58-2542-A5B4-1E97D66847B0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2845657-A75B-E845-A8E2-01F3FDAE7F18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6502D86-8B8E-7148-B2F0-9F71BFA9C086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106372A-6356-4946-85E3-3B8CEABB0806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C931DB-7F3F-034B-9838-1793DC46EE05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E024BF6-54E7-4542-A09B-B4DA62016812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7AFB26-4A85-4148-A45D-D7818B7A7577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C0E7F2A-5B3C-D640-8F28-02FA7E803A08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56B5D09-F203-5842-9AC1-A3E2826C607F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A02A858-9F45-444C-AF39-2BB046FABE9C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45800BD-A724-8341-BAD5-C88292FCAEC7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F70CB1-DA3F-DC49-9DAD-9972A9A13455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EDB8BB2-874F-F448-93D3-32507F8AC4E4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55C44C2-2C65-684E-9774-048D8AF4F831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8406545-AFFF-5F47-AFBF-021DDD6F8B4B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13AED85-8DF3-A142-AB51-DAD1570E61A0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D50B376-B2B4-554E-90F0-7B97A7602694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5FDC885-9138-9644-8DEA-BDAC1EE8BCEC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0C74585-AF09-944C-8F51-3AAD7BFD48F4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C66E7C3-13CC-A649-B9EB-F27B0438E66A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749C63A-98D5-BE41-BC4E-BBBF8D4BDA49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6939DD0-013F-9E4F-A6CF-FA480205D476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BEC34FA-C44A-2D43-9237-32F90DF238EB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04C8B0E-E1FA-B940-B6FA-9F00C692C14D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B297815-EF13-BE46-8ECC-2139235837CE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6B8ED9C-B688-4E4A-8FF7-5222FF230442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18E42B5-80FB-884B-BA65-E3D087542614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219F6DC-BAD3-3D41-AEB4-7559D390A923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D5046FC-2FD2-6C4A-BA2B-4DFCBA3968ED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0CA5694-2D1F-9641-A857-3ECF41818A1E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8DBF6F6-C2AB-244E-A2C3-C8891F049B8D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DBAD8CD-25A9-D54C-8415-44630017A119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78C72E5-1AB3-FD47-B3BC-0F7701709C01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C6FB338-2913-434F-A738-37BE19E06927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25DA27E-74A7-9B4B-A828-D5DF4C0CD74E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86C65EA-CB0F-1E44-B204-9FDAC8EB656F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D7C9956-313A-3E44-9E5C-076F24852DC5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F9D8563-10CE-6D4D-96CB-B338BDBBBB88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F832B61-54A1-B746-A3D4-60D62A8CA1E1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45A93BDA-A5E0-6148-AE5F-3EB293C6DE96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C61F462-A325-CE4A-A446-71C9B161FE54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60D344A-9FE6-554A-9801-CFCC70E390ED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CA65671-7120-D648-AAA9-0F6CF42B8F1D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6" name="Rectangle 10">
              <a:extLst>
                <a:ext uri="{FF2B5EF4-FFF2-40B4-BE49-F238E27FC236}">
                  <a16:creationId xmlns:a16="http://schemas.microsoft.com/office/drawing/2014/main" id="{37A61C4E-C9E1-A844-B227-533BF0044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A754D5BA-263D-CA47-A665-DBB2ACD036E7}"/>
              </a:ext>
            </a:extLst>
          </p:cNvPr>
          <p:cNvSpPr txBox="1"/>
          <p:nvPr/>
        </p:nvSpPr>
        <p:spPr>
          <a:xfrm>
            <a:off x="7956589" y="3689542"/>
            <a:ext cx="70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IL" sz="120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</p:txBody>
      </p:sp>
      <p:sp>
        <p:nvSpPr>
          <p:cNvPr id="107" name="Text Box 9">
            <a:extLst>
              <a:ext uri="{FF2B5EF4-FFF2-40B4-BE49-F238E27FC236}">
                <a16:creationId xmlns:a16="http://schemas.microsoft.com/office/drawing/2014/main" id="{C344CA3E-B4E3-CE4A-89B5-A0CCF651F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96" y="3011241"/>
            <a:ext cx="3020933" cy="27412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</a:rPr>
              <a:t>...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RAM[R0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</a:rPr>
              <a:t>@R0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</a:rPr>
              <a:t>D=M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</a:rPr>
              <a:t>@i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</a:rPr>
              <a:t>A=D+M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</a:rPr>
              <a:t>M=-1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63" name="Rounded Rectangular Callout 62">
            <a:extLst>
              <a:ext uri="{FF2B5EF4-FFF2-40B4-BE49-F238E27FC236}">
                <a16:creationId xmlns:a16="http://schemas.microsoft.com/office/drawing/2014/main" id="{574DBF81-A432-2546-ACEB-D99CCBE04BC1}"/>
              </a:ext>
            </a:extLst>
          </p:cNvPr>
          <p:cNvSpPr/>
          <p:nvPr/>
        </p:nvSpPr>
        <p:spPr>
          <a:xfrm>
            <a:off x="3190781" y="3711952"/>
            <a:ext cx="1414672" cy="392367"/>
          </a:xfrm>
          <a:prstGeom prst="wedgeRoundRectCallout">
            <a:avLst>
              <a:gd name="adj1" fmla="val -76092"/>
              <a:gd name="adj2" fmla="val 425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6800" rIns="0" rtlCol="0" anchor="ctr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The key operation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CF456BEE-1443-6946-86E6-5663C05FB446}"/>
              </a:ext>
            </a:extLst>
          </p:cNvPr>
          <p:cNvSpPr txBox="1">
            <a:spLocks/>
          </p:cNvSpPr>
          <p:nvPr/>
        </p:nvSpPr>
        <p:spPr>
          <a:xfrm>
            <a:off x="945109" y="973404"/>
            <a:ext cx="5070202" cy="2061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the first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 of the memory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block beginning in address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300,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D5F131-8D2A-B14C-AF82-F31DF1DDDE93}"/>
              </a:ext>
            </a:extLst>
          </p:cNvPr>
          <p:cNvSpPr txBox="1"/>
          <p:nvPr/>
        </p:nvSpPr>
        <p:spPr>
          <a:xfrm>
            <a:off x="8243619" y="1232950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D5E817-EB5A-6146-B828-EB5E661074A9}"/>
              </a:ext>
            </a:extLst>
          </p:cNvPr>
          <p:cNvSpPr txBox="1"/>
          <p:nvPr/>
        </p:nvSpPr>
        <p:spPr>
          <a:xfrm>
            <a:off x="8249251" y="1441421"/>
            <a:ext cx="70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IL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8728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99EA253-6F53-CD4E-B773-0B045F998FDD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43FFC9D-F747-A744-8B63-C5C255B62A60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15D9AF0-F148-5A49-8BB4-DA79F5316EF1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BD4F83F-8AC5-8446-BA64-F0F0BB57DCD2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D1EC5A-07F5-E443-9545-25C5A514C779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9383997-8962-B947-8588-C71ABE7EC6D5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A55EDD9-2EC0-6548-9D43-21534542FB7D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F85AD81-A807-BD44-A301-7801FBABE529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D4C4798-4C10-C84D-8AC6-71E0E1674D70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EE5FA5E-EB53-DF4C-B213-DF9E3DF1BB9D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03B0A2-C992-7C4C-8749-0EFC4F2774C7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929F185-20CF-184B-A953-507CC21D25E7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0978633-D32F-2245-9FAB-441DA0A45291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EDB2D95-8EEB-F848-982D-02B65D38E142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F2187AF-E8D2-6A4F-B953-575E54E04700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9E06566-28E4-1345-A844-92F1B6F863FF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D7F7D0B-85FF-194D-AC33-F1155C0A0713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BD232FA-0C07-0A4E-8D81-13E69700CF0B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857153D-9979-154E-AAEB-88B3A9472A8C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6DD4A09-0860-7842-9191-2A165701BBCF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5AE58BE-7536-C14C-A5F1-2F2990104E56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72E7C29-9635-2246-8B7C-59F78C88F520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A12475D-5D54-AE45-B783-5035E9D4EEC5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7F36F1A-0840-A341-B94C-B81CF3B79486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B03B84D-42C6-4241-911B-68A41DBE2C93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F7E3783-F951-3D43-B258-C741130EA4A1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B726BFB-3FE0-4A4C-B0DF-BE37389421B2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1172CD4-DD22-134A-A1A7-A91E08EF74F8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59CB003-9213-AE43-B9D8-B7A6E862C1BB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F7DF89-3F9C-B440-B3D0-00876ADFBCA4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E51C6C5-748B-124A-920F-E2DB142E6CBF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AF35F31-995F-C443-BECF-7F2AD99E38ED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511069E-EF4C-684D-B7CC-148C3A6481EC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66EB06A-C7A0-BC45-A771-55738D8D6F1D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E9CBD25-B91E-9D41-9B52-86CD10D6F11C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24BDD8F-9B58-724B-BEEB-17AF5E72A902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04B3936-8D0B-1546-A05F-35143048A82F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5A1CA8E-3A0B-264C-9E6F-2349D39DF900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45A51D4-D02A-7743-9521-FFE8AF480ECD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438D402-2C10-584C-8C54-224D702BABA4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DFBAE5FC-9DAD-0940-A3C9-754BD6E2E41A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BCFCF50-76B1-1A48-A2B8-FB06E5F23D44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3D9D828-3B50-1943-A7BF-AC6F18624B91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F5E8591-2298-664D-8F69-2AAFA715CDAD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8ED4931-38A8-D24F-A6CE-5EEBA9A0CAC2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2207523-0A8D-9444-8B2A-1FCE0FD8BCF4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6027779-E1AC-814E-AF89-5F7AB72AE7DB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32A21BD-3FF2-0142-8F87-3037745BC6E4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BDF5B9A-6191-2741-A086-F70C47808406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5F05A42-421A-2A46-A4BF-665E790D009B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CCE19AD-1B72-BE4A-91FB-B47734F773B1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8BD36967-AEF5-6948-B541-8D90AE68BB7E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E0DDA61-9C5F-594E-B43A-6E20D7564E64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C8FA863F-5E8D-DC49-8C95-138B1191F6D2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35DAEE0-8A52-B740-88D6-B2B936AB68D4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75" name="Rectangle 10">
              <a:extLst>
                <a:ext uri="{FF2B5EF4-FFF2-40B4-BE49-F238E27FC236}">
                  <a16:creationId xmlns:a16="http://schemas.microsoft.com/office/drawing/2014/main" id="{51C30453-C626-E340-AE1B-0B561137F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C1B113E0-3C05-D745-821F-04BB461FFADB}"/>
              </a:ext>
            </a:extLst>
          </p:cNvPr>
          <p:cNvSpPr txBox="1"/>
          <p:nvPr/>
        </p:nvSpPr>
        <p:spPr>
          <a:xfrm>
            <a:off x="7956589" y="3689542"/>
            <a:ext cx="70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IL" sz="120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</p:txBody>
      </p:sp>
      <p:sp>
        <p:nvSpPr>
          <p:cNvPr id="177" name="Rectangle 10">
            <a:extLst>
              <a:ext uri="{FF2B5EF4-FFF2-40B4-BE49-F238E27FC236}">
                <a16:creationId xmlns:a16="http://schemas.microsoft.com/office/drawing/2014/main" id="{08B2F6CD-E026-D441-8C88-B468206E7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85" y="886592"/>
            <a:ext cx="1222015" cy="38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Pseudocode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8" name="Text Box 9">
            <a:extLst>
              <a:ext uri="{FF2B5EF4-FFF2-40B4-BE49-F238E27FC236}">
                <a16:creationId xmlns:a16="http://schemas.microsoft.com/office/drawing/2014/main" id="{FC25B208-FE05-AF4A-83DF-EBDD39A99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1" y="1178276"/>
            <a:ext cx="2561624" cy="219975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95992198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AEE963-8EB3-694F-826A-4A5C63F9710F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0C0CBB7-96EA-E84A-8A00-C07F968DFF01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3C0BBED-31C8-8C43-84F9-A01F9BA821F7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22F9921-E43F-FB42-ABE2-D6C89FFF03D9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7A9C605-BF46-7A43-862D-DDF944E2712F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C52C08E-3183-F341-A37F-1D0DF5C431B2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E45ABAE-CEF4-C34A-8BD8-A9AC6978896C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31B403-EE10-424D-AE09-4D8786C0D4B8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97666D2-08AA-FD4F-9D0A-8788EFBB7336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836F30F-993B-8C40-A4AB-8736F8486812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E0B9B35-45AF-894F-AB14-662D9D57BE54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B72E7E2-8CE8-DA49-9C99-2FEEC49E1820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6FF241F-5C1D-8D4D-9EDC-0FD4724BD71F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80BD3B2-0A72-4641-A6EB-9B357AA89EE2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B1F001B-01CD-1D42-B9D8-2C0B9D7DE138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091BD39-21E7-A446-BCDC-6C28B1CEC6CB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C9FEA83-7659-6247-AEF9-677EDDC9C0E5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8CF882E-A4FA-5940-95A2-A08B70EE9485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1FD574B-29CC-6545-8581-A9FCF9D925DB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D87B353-BE4D-6D4E-A462-604BABA125CE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0D1C2D8-3758-AF49-AC28-B5BBBF1F01A3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C8EB30A-932D-4940-AEC7-42136F30E267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A365179-6710-EE45-9606-A9CB27EC54BC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153D585-5790-3F4F-9431-8CFCDFA2169A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40F4C1B-FE61-5245-A274-847BCFD8A720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02CAB12-81F3-EE42-816C-2D64FCA23A64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77AA7EF-B0FF-4843-85E5-53D86988D0EC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30A93AA-93A6-AD41-BA56-90C29724235E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3724F29-C3F5-D440-9F80-9B4E579A1D33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7D52484-086A-3241-A531-C4FF4DFEFD75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A9F8E70-DAA6-DD40-9460-3C397013ECE5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A7DEC58-0741-EF4A-AF05-9F639C6A23BA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8308E6B-004E-084B-9B19-D650A60ED5BC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3A047D8-0077-C84F-B56A-A46FC0ADF0E9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0ED836D-0983-4641-8058-F5F3E2102E0F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4F949D5-130C-2446-BA6B-0EB9B18258DC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9EB3EA3-317F-C24A-B0D7-1B391B3BFA8E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619E0D2-9D79-CF4C-A382-81DBBC774142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19B039A-FFD7-524F-9B1F-BDDCDFE2E678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3462797-D72F-AB4D-B6BB-48EA8191CA7E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0879302-0A84-4743-BA6E-97F474905EF4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D3F0CE7F-D9EC-5D4E-BC89-AA11A2388D6A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C879BF4-8013-EB43-9E2B-22A424E6F963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862C64CC-AE7A-1648-B1B3-E906D5AD85AE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BC28DF9-F478-9144-AC40-E19D2585563E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08F27D1-2375-1248-A23C-AED8A9620ABE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E9DAC44-6624-3D4C-A46F-813E08C83776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DF366351-B5E9-5246-B024-C95A5DE596C0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B754D1C-9470-414D-97BE-AA09DB34F62D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3927828-D630-7D43-972B-FFBBC8F16E0B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2EE4C61-BDA7-4447-A903-E1C2A8F76D55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070DCD8-4064-9444-B246-52C43FC34256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DDC0EAB-61A5-2D49-9E62-FCF009A80ED9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9D12AF2-31B2-1640-9235-D96B1E63D70A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C682DE40-0BA8-AF41-8DB6-72D884D9BAEA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74" name="Rectangle 10">
              <a:extLst>
                <a:ext uri="{FF2B5EF4-FFF2-40B4-BE49-F238E27FC236}">
                  <a16:creationId xmlns:a16="http://schemas.microsoft.com/office/drawing/2014/main" id="{48265ACF-A0CA-8141-9245-DA8016204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97FE715-92C3-E84C-BE4D-368D8A6AA9C0}"/>
              </a:ext>
            </a:extLst>
          </p:cNvPr>
          <p:cNvSpPr txBox="1"/>
          <p:nvPr/>
        </p:nvSpPr>
        <p:spPr>
          <a:xfrm>
            <a:off x="7956589" y="3689542"/>
            <a:ext cx="70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IL" sz="120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</p:txBody>
      </p:sp>
      <p:sp>
        <p:nvSpPr>
          <p:cNvPr id="178" name="Rectangle 10">
            <a:extLst>
              <a:ext uri="{FF2B5EF4-FFF2-40B4-BE49-F238E27FC236}">
                <a16:creationId xmlns:a16="http://schemas.microsoft.com/office/drawing/2014/main" id="{774B18C8-74ED-F749-9223-51A22D53B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85" y="886592"/>
            <a:ext cx="1222015" cy="38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Pseudocode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2" name="Text Box 9">
            <a:extLst>
              <a:ext uri="{FF2B5EF4-FFF2-40B4-BE49-F238E27FC236}">
                <a16:creationId xmlns:a16="http://schemas.microsoft.com/office/drawing/2014/main" id="{4009EA55-B764-5649-8D1D-2571F622A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1" y="1178276"/>
            <a:ext cx="2561624" cy="219975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0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LOOP: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   if (i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R1) goto END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   RAM[R0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 = -1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 =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+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goto LOOP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END:</a:t>
            </a:r>
          </a:p>
        </p:txBody>
      </p:sp>
    </p:spTree>
    <p:extLst>
      <p:ext uri="{BB962C8B-B14F-4D97-AF65-F5344CB8AC3E}">
        <p14:creationId xmlns:p14="http://schemas.microsoft.com/office/powerpoint/2010/main" val="321835045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432AB9F-6B85-C447-93D5-720D13C73912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DA3937-6BFB-0D42-83DF-8A1DF6761F83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203487-6458-F94B-9021-0F17082858C5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0CFBAE8-7E4E-5147-93B7-B1636A7E0E05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2E1EF9B-9E81-3041-A568-D953F9F61E66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F5A33B8-78F7-034C-882C-E8A985A0BBFA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383BB90-A47C-E549-8DDC-16254DA2198E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3B26002-2A18-4447-9197-4E4479E93202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2E64D-942F-3146-B34F-ED1DCBC325E9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4231AE0-40BC-6745-AAF6-C1768DA1247D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0C192D9-6699-A147-9191-EA50474EDDF7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D98809A-80E1-7F45-B0A3-DBB6F2B3C66A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CF0EFA7-CB5A-CF4B-B850-6666746A1FD9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B8090B-C03A-D442-ADCF-B503762FEFD7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05D8B08-C527-564C-8236-9643BEAC8892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373FFDC-DFE7-5640-9158-C63BD06CCDA4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F45D3F-C7B8-8E47-84A5-A28FD61E8482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D5F6C75-02CF-C948-B136-F0F2B55EC9F7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143A04A-7F29-294A-997E-94EB1667CCC0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E366F56-0762-2C42-8357-BD6CA318CAE2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723E536-4A1A-8C42-A693-D53B0380597A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C3D32EC-CA21-B04A-97B4-29396B0077A4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0F212C8-8AE2-E148-B03D-9ADCBCD4117B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41EAD2-CC8A-5444-8B9F-992F317FD698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F9C9E1-471C-734B-9FED-28D6F9E62304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C0796F6-4107-EB47-B047-10A59FE9BAD2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4B00392-47D2-B14C-B9D1-22A30DE1AF0C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2C4DBD2-F6AC-5744-8C9F-F94319B6FEF7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030FFD2-0760-C94D-A4C8-6996D1CE2F40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0B0FDA6-52D1-AD4A-8BA8-2A3602F3C96A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B5BBD45-306B-304F-931D-76DB9FF43EDE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D83B77E-BC23-BA42-9EDF-E4DDD7B9A70C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EB3E1C8-BC5B-6F48-8483-F5C2A4644C04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2FD10D5-C0E9-314E-BA6E-D0D3CDAFA84A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252D267-DBF3-BC44-A5A0-8B093A497ECD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-1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1723D31-18E0-BC4B-BE71-BE5328C16571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9F905FE-1CAF-E14D-8133-9800C67FE6F1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6B5CC79-7CB0-2A4A-8E0C-C09C3966296D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-1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B85976F-E338-364C-A21F-BFDEB3337A52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EBB5434-0593-064A-8513-1DF9E08596E8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AA9FB69-1D44-4148-87CB-B8A333FD32B4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-1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EE42EC1-88B5-1A45-B35F-E397DF2243D4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7162C92-0DD2-774F-8FCC-7FD977F6A601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B5F663E-39C5-7549-A757-92CCA0DB8056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-1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C023F79-BC95-9143-8718-6CAD0CA9F395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BECD276-04F7-DC45-80CA-9EE10D041899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BEB7F1A-A09F-5141-8206-C7E8482225C5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-1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9D1CA08-5695-3844-BDB0-0DBEF5E8BC16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D2FD90F-9D2C-B84F-9D9F-1CD37ACEF546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48E8A26-0045-D047-BD6D-765F5AB4CB20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E6DA8F6-C4D1-CF48-9E62-D3F9DAE87044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5208F6A-1CDE-D941-AF82-00641CC8EBB5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C45286F-7406-0444-8AC7-0F8F20E58792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2FAC28A-A13D-7A4D-B022-43093860C1C1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17BD8BE-CE66-1545-B186-78AFE417BA0D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9" name="Rectangle 10">
              <a:extLst>
                <a:ext uri="{FF2B5EF4-FFF2-40B4-BE49-F238E27FC236}">
                  <a16:creationId xmlns:a16="http://schemas.microsoft.com/office/drawing/2014/main" id="{1B441E14-91BF-2049-B08F-D5E4B7C2F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6F6B8551-2BBE-0246-B1FA-52506F90402F}"/>
              </a:ext>
            </a:extLst>
          </p:cNvPr>
          <p:cNvSpPr txBox="1"/>
          <p:nvPr/>
        </p:nvSpPr>
        <p:spPr>
          <a:xfrm>
            <a:off x="7956589" y="3689542"/>
            <a:ext cx="70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IL" sz="120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0D8BC91-51EE-B24A-B6AC-05761E721BE0}"/>
              </a:ext>
            </a:extLst>
          </p:cNvPr>
          <p:cNvGrpSpPr/>
          <p:nvPr/>
        </p:nvGrpSpPr>
        <p:grpSpPr>
          <a:xfrm>
            <a:off x="987785" y="861192"/>
            <a:ext cx="5748079" cy="5737036"/>
            <a:chOff x="987785" y="861192"/>
            <a:chExt cx="5748079" cy="5737036"/>
          </a:xfrm>
        </p:grpSpPr>
        <p:sp>
          <p:nvSpPr>
            <p:cNvPr id="123" name="Rectangle 10">
              <a:extLst>
                <a:ext uri="{FF2B5EF4-FFF2-40B4-BE49-F238E27FC236}">
                  <a16:creationId xmlns:a16="http://schemas.microsoft.com/office/drawing/2014/main" id="{0CE2CB96-933D-BB4F-BD56-8A854B84C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0493" y="861192"/>
              <a:ext cx="301537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Assembly code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4" name="Rectangle 10">
              <a:extLst>
                <a:ext uri="{FF2B5EF4-FFF2-40B4-BE49-F238E27FC236}">
                  <a16:creationId xmlns:a16="http://schemas.microsoft.com/office/drawing/2014/main" id="{0AB950E2-0B62-D140-BA1F-F81841B0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785" y="886592"/>
              <a:ext cx="1222015" cy="385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Pseudocode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6" name="Text Box 9">
              <a:extLst>
                <a:ext uri="{FF2B5EF4-FFF2-40B4-BE49-F238E27FC236}">
                  <a16:creationId xmlns:a16="http://schemas.microsoft.com/office/drawing/2014/main" id="{68467966-01AF-674A-AF6D-7098997C5C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785" y="1178278"/>
              <a:ext cx="2584693" cy="5419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0" bIns="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Program: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PointerDemo.asm</a:t>
              </a:r>
            </a:p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Starting at the address stored in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sets the first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words to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–1</a:t>
              </a:r>
            </a:p>
            <a:p>
              <a:endParaRPr lang="en-US" sz="120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C4987DDA-EB5E-B14C-BC91-2715C3C73234}"/>
              </a:ext>
            </a:extLst>
          </p:cNvPr>
          <p:cNvSpPr txBox="1"/>
          <p:nvPr/>
        </p:nvSpPr>
        <p:spPr>
          <a:xfrm>
            <a:off x="3860443" y="1807908"/>
            <a:ext cx="50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27" name="Text Box 9">
            <a:extLst>
              <a:ext uri="{FF2B5EF4-FFF2-40B4-BE49-F238E27FC236}">
                <a16:creationId xmlns:a16="http://schemas.microsoft.com/office/drawing/2014/main" id="{E6252BBC-1A5E-A94B-B8E9-0816685CE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1" y="1178276"/>
            <a:ext cx="2561624" cy="219975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0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LOOP: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   if (i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R1) goto END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   RAM[R0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 = -1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 =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+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goto LOOP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END:</a:t>
            </a:r>
          </a:p>
        </p:txBody>
      </p:sp>
    </p:spTree>
    <p:extLst>
      <p:ext uri="{BB962C8B-B14F-4D97-AF65-F5344CB8AC3E}">
        <p14:creationId xmlns:p14="http://schemas.microsoft.com/office/powerpoint/2010/main" val="22656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Pointer-based processing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89614F5-06ED-6F45-AC5C-093A696DBB66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C3EDAC-29F6-0E4D-B8CF-1ADBDC699FB4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ADCCD0B-94D4-184D-A8BB-62389D5AC14D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F80B7BE-18E2-3643-85A9-53CC17F7768D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BB0D04-7B2B-D740-A606-72A904D44AC0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B27EA5E-6755-3643-AEB5-4DD69CA5F07B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084DE0-2667-F24F-B443-09BF10896E4B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075AEAE-C4D4-B544-A12F-BA43A70B1F7B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8EEF5BE-99A1-5E48-B336-D8D6A5F70011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EFA4C7B-60F0-FB40-8145-7A452B5D6AF3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08FA11D-0500-F440-A930-313DF16C87F3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AFF0705-382C-1E4F-9D5A-0B507EE8D8A1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022ED2D-8643-F041-8160-9243B46F8683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79B8FFC-C3CC-4A40-BA38-B2A2FE8BE265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90637BD-8BDE-9047-B5E3-D2895DD4F761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57058F1-5BC2-8A41-A3B5-ED045CF15665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8F80D0D-EB91-2142-BCF6-843EE60F70AF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4059B1E-92B4-304F-A875-5750E552C08A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5904012-5084-8040-8387-205A84B6ADAB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5B322DF-36E9-4A4D-80AE-274645142106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5337F8B-06B9-E047-B84E-D092C967EE8D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DC73519-1464-6F42-ACD5-2D25579C32BF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C1353B7-529E-3045-BC10-69C6447C4FD7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F6DB2FE-C4EC-0849-8DE9-695E7F9F339A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874EC75-3CBF-8F47-A88D-9750CC09A334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8CA9C7C-5463-364E-BE33-57A2CCB9763A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2962469-E8B1-EF4A-9DCB-B64AD20321D1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7E02398-34F9-0D46-BD21-E98241B1B932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93FD940-68AE-1744-8EFE-F6A333D81A4D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79FC8E2-C6A6-0A4E-9F77-886AADE78D0A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5120A71-C6BC-584B-91B2-00D6306939DD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5B3A623-90AB-1547-8FCA-49F80E3683E2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085653F-1D78-6D42-8851-9530AAF16867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8554E0F-9740-3340-918A-D193900A9E25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F76DE62-91AE-604A-827A-1021FC8D7081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8C4CB51-864F-5540-B72D-8B977F41A24A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82ACF4F-3FBF-B843-8BE7-EC24893FF0F8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0B777A-6788-B949-93A3-D3D85A621312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E42510A-6609-014B-89DE-59ED9FD7A626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465B74E-16BB-C043-86B5-B8571539E549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ACF45A3-81A2-5D48-BF6F-37BA77D90931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BF1FD95-5F2D-EA43-9390-DB531EB0601C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FA7458B-AA69-F640-9FF3-6CB21857A618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91FFF70-3C19-844E-8640-1929C3330958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6344240-27AC-9D48-B058-7C33AD4E970F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B0194E7-6354-AA49-BFEE-9B8E780FEB59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365A162-6EE8-A24F-A944-E72AA16428D0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B503076-25C0-E44F-B320-9276C4984C6D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89BC7CB-7FB7-AF4A-884B-776217CEA8A5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C48AC51-4DBF-A346-88CE-3B30D3461068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09776162-67BE-A945-8B86-2E8A6CBAFF89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6D1845C-0B89-5448-9D24-03616D789047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C3A4B86-9CDA-DE41-ABEB-E89DF5D6EB7B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F5E3791C-B27D-764B-A91C-FF2064B80D98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14E3803-9F4D-3F4A-A536-992BB59D5758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72" name="Rectangle 10">
              <a:extLst>
                <a:ext uri="{FF2B5EF4-FFF2-40B4-BE49-F238E27FC236}">
                  <a16:creationId xmlns:a16="http://schemas.microsoft.com/office/drawing/2014/main" id="{094F878F-3C7C-0C48-B957-B2A825EA8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FA22724F-FF3C-7045-9EDB-EAF1219C35FF}"/>
              </a:ext>
            </a:extLst>
          </p:cNvPr>
          <p:cNvSpPr txBox="1"/>
          <p:nvPr/>
        </p:nvSpPr>
        <p:spPr>
          <a:xfrm>
            <a:off x="7956589" y="3689542"/>
            <a:ext cx="70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IL" sz="120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CA881DF-767B-AE46-80C2-EF87288B6551}"/>
              </a:ext>
            </a:extLst>
          </p:cNvPr>
          <p:cNvGrpSpPr/>
          <p:nvPr/>
        </p:nvGrpSpPr>
        <p:grpSpPr>
          <a:xfrm>
            <a:off x="987785" y="861192"/>
            <a:ext cx="5748079" cy="5737036"/>
            <a:chOff x="987785" y="861192"/>
            <a:chExt cx="5748079" cy="5737036"/>
          </a:xfrm>
        </p:grpSpPr>
        <p:sp>
          <p:nvSpPr>
            <p:cNvPr id="175" name="Rectangle 10">
              <a:extLst>
                <a:ext uri="{FF2B5EF4-FFF2-40B4-BE49-F238E27FC236}">
                  <a16:creationId xmlns:a16="http://schemas.microsoft.com/office/drawing/2014/main" id="{451B2443-069D-E946-90E5-9BD5C3C52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0493" y="861192"/>
              <a:ext cx="301537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Assembly code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76" name="Rectangle 10">
              <a:extLst>
                <a:ext uri="{FF2B5EF4-FFF2-40B4-BE49-F238E27FC236}">
                  <a16:creationId xmlns:a16="http://schemas.microsoft.com/office/drawing/2014/main" id="{CD6A3A77-E10A-0444-91B4-4D903B95F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785" y="886592"/>
              <a:ext cx="1222015" cy="385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Pseudocode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78" name="Text Box 9">
              <a:extLst>
                <a:ext uri="{FF2B5EF4-FFF2-40B4-BE49-F238E27FC236}">
                  <a16:creationId xmlns:a16="http://schemas.microsoft.com/office/drawing/2014/main" id="{DCEC53A8-47BC-E544-8ADC-D5303F4E3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785" y="1178278"/>
              <a:ext cx="2584693" cy="5419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0" bIns="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Program: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PointerDemo.asm</a:t>
              </a:r>
            </a:p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Starting at the address stored in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sets the first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words to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–1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@i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M=0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(LOOP)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if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R1)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goto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@i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D=M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@R1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D=D-M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@END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D;JEQ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RAM[R0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i]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</a:t>
              </a:r>
              <a:endPara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</a:rPr>
                <a:t>    @R0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D=M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@i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A=D+M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M=-1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sz="1200" dirty="0">
                <a:latin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</a:rPr>
                <a:t>    @i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M=M+1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goto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@LOOP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0;JMP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(END)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@END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0;JMP</a:t>
              </a:r>
              <a:endParaRPr lang="en-US" sz="120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sp>
        <p:nvSpPr>
          <p:cNvPr id="69" name="Text Box 9">
            <a:extLst>
              <a:ext uri="{FF2B5EF4-FFF2-40B4-BE49-F238E27FC236}">
                <a16:creationId xmlns:a16="http://schemas.microsoft.com/office/drawing/2014/main" id="{65A8C5FB-7FB4-BE4C-8848-4B173DB02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1" y="1178276"/>
            <a:ext cx="2561624" cy="219975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Program: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PointerDemo.asm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Starting at the address stored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0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LOOP: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   if (i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R1) goto END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   RAM[R0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 = -1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 =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+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goto LOOP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END:</a:t>
            </a:r>
          </a:p>
        </p:txBody>
      </p:sp>
    </p:spTree>
    <p:extLst>
      <p:ext uri="{BB962C8B-B14F-4D97-AF65-F5344CB8AC3E}">
        <p14:creationId xmlns:p14="http://schemas.microsoft.com/office/powerpoint/2010/main" val="30043198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processing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390DDAE-196D-534F-A0D6-753B4C6C9BB0}"/>
              </a:ext>
            </a:extLst>
          </p:cNvPr>
          <p:cNvGrpSpPr/>
          <p:nvPr/>
        </p:nvGrpSpPr>
        <p:grpSpPr>
          <a:xfrm>
            <a:off x="6825105" y="969302"/>
            <a:ext cx="1603122" cy="3805660"/>
            <a:chOff x="6825105" y="969302"/>
            <a:chExt cx="1603122" cy="380566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389061C-0523-554D-A37F-22FD68A8BA2B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D601BBE-631C-9349-B51C-BE083F6058E0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77BC6B5-95A2-034B-900A-A89D242593B1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0F2A8EE-BE04-434D-941B-39B4341828A4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9BFBEC7-4EDB-BE4E-9644-A5FC7E9CE46B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776BDF9-E8A3-1447-8EF6-E4D5693DA6AD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38E8DC-5CEE-5148-A30F-94928DD38A65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DC6B96F-CA68-DD4B-B3AA-97CF6E01450F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CDB4C70-E496-9746-903E-F625AF8B6B63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248D419-F794-6B43-838D-C3B5EDA22BD2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6476B20-CEA7-014C-9D9A-A53968AAC5BC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B50852D-7BE0-DA4E-8804-3BE9B7191702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8752C0D-261E-DD46-BC8C-E4E8992958D5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3D62AB3-95BA-B84C-AFD6-39E8C9E98658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82F0BF6-61C0-5B4E-BE74-0174FFCAE14A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D256027-7CD5-1A4C-B4F2-A8D81D49CEF7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74C77D-76B2-2A40-9172-1D9BBE7211B8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EDA0E05-0376-CA48-977C-5228D0236923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i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2A4AE19-1A49-D44B-BA68-AABDDAD79591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6E788FC-178D-1542-90C6-660375974CBD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CA306A0-56C9-3545-B09B-94F0E40E7743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F920DA8-495C-AA47-80C1-C724B7E51192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5B46544-860A-AE43-B2A4-CD3CB31C5F24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2C19282-3663-CB49-847D-F35F31EF52E6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A02DF97-2C3A-5D49-9AB2-445248C086BA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F9FEC63-8964-814E-BC3F-FF7E89F4F9D8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9A8868F-4A3E-9E45-AC92-B69C825607E7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B582954-2F11-094F-8F02-7D586990F59A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451F521-80B9-BF4D-98F2-66E1CC8EB265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E3EF749-64BF-3947-BAB2-989DFD938087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DBB1874-59BB-C444-9C43-DAF51025DB96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244E629-32D2-D94C-8810-E6E6000EF8F5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4BF289D-1801-5E49-A857-EE4517471170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94F3B72-B8B4-294C-B941-D4E46444E060}"/>
                </a:ext>
              </a:extLst>
            </p:cNvPr>
            <p:cNvSpPr txBox="1"/>
            <p:nvPr/>
          </p:nvSpPr>
          <p:spPr bwMode="auto">
            <a:xfrm>
              <a:off x="7296743" y="341163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EFDB223-4133-6C44-9CD9-91960E4784B4}"/>
                </a:ext>
              </a:extLst>
            </p:cNvPr>
            <p:cNvSpPr txBox="1"/>
            <p:nvPr/>
          </p:nvSpPr>
          <p:spPr bwMode="auto">
            <a:xfrm>
              <a:off x="6825105" y="341163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548116F-FD61-D54E-9ADB-4AE7F021A27A}"/>
                </a:ext>
              </a:extLst>
            </p:cNvPr>
            <p:cNvSpPr txBox="1"/>
            <p:nvPr/>
          </p:nvSpPr>
          <p:spPr bwMode="auto">
            <a:xfrm>
              <a:off x="7956589" y="341178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CCD831D-835D-0941-B75C-582DA105C035}"/>
                </a:ext>
              </a:extLst>
            </p:cNvPr>
            <p:cNvSpPr txBox="1"/>
            <p:nvPr/>
          </p:nvSpPr>
          <p:spPr bwMode="auto">
            <a:xfrm>
              <a:off x="7296743" y="360795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AD37331-D0DE-A24F-B202-4506E025763B}"/>
                </a:ext>
              </a:extLst>
            </p:cNvPr>
            <p:cNvSpPr txBox="1"/>
            <p:nvPr/>
          </p:nvSpPr>
          <p:spPr bwMode="auto">
            <a:xfrm>
              <a:off x="6825105" y="36079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301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47134F5-5FA4-3C4E-84CE-CD785CFB1D12}"/>
                </a:ext>
              </a:extLst>
            </p:cNvPr>
            <p:cNvSpPr txBox="1"/>
            <p:nvPr/>
          </p:nvSpPr>
          <p:spPr bwMode="auto">
            <a:xfrm>
              <a:off x="7956589" y="3608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087C48A-93E3-F147-BEE3-A59E66FBC5DD}"/>
                </a:ext>
              </a:extLst>
            </p:cNvPr>
            <p:cNvSpPr txBox="1"/>
            <p:nvPr/>
          </p:nvSpPr>
          <p:spPr bwMode="auto">
            <a:xfrm>
              <a:off x="7296743" y="380441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4C05819-3912-0646-AFD8-DE92FE0D2922}"/>
                </a:ext>
              </a:extLst>
            </p:cNvPr>
            <p:cNvSpPr txBox="1"/>
            <p:nvPr/>
          </p:nvSpPr>
          <p:spPr bwMode="auto">
            <a:xfrm>
              <a:off x="6825105" y="380441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302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0201294-4AF5-8A47-BB8F-63E49BFEFDE9}"/>
                </a:ext>
              </a:extLst>
            </p:cNvPr>
            <p:cNvSpPr txBox="1"/>
            <p:nvPr/>
          </p:nvSpPr>
          <p:spPr bwMode="auto">
            <a:xfrm>
              <a:off x="7956589" y="380456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B554D1F-AB0B-E840-BDDD-5BDEDD437E12}"/>
                </a:ext>
              </a:extLst>
            </p:cNvPr>
            <p:cNvSpPr txBox="1"/>
            <p:nvPr/>
          </p:nvSpPr>
          <p:spPr bwMode="auto">
            <a:xfrm>
              <a:off x="7296743" y="398896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D0B9F7F-F25D-2C4A-BF7D-3F8EEBA8D852}"/>
                </a:ext>
              </a:extLst>
            </p:cNvPr>
            <p:cNvSpPr txBox="1"/>
            <p:nvPr/>
          </p:nvSpPr>
          <p:spPr bwMode="auto">
            <a:xfrm>
              <a:off x="6825105" y="39889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6CF1ABA-B5F6-C245-BE30-68F379D4E872}"/>
                </a:ext>
              </a:extLst>
            </p:cNvPr>
            <p:cNvSpPr txBox="1"/>
            <p:nvPr/>
          </p:nvSpPr>
          <p:spPr bwMode="auto">
            <a:xfrm>
              <a:off x="7956589" y="3989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69B754E-DEB5-F24C-98A4-A5EE7655B60B}"/>
                </a:ext>
              </a:extLst>
            </p:cNvPr>
            <p:cNvSpPr txBox="1"/>
            <p:nvPr/>
          </p:nvSpPr>
          <p:spPr bwMode="auto">
            <a:xfrm>
              <a:off x="7296743" y="418543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–1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9750C55-D4F4-2341-B322-ABFF2076FB15}"/>
                </a:ext>
              </a:extLst>
            </p:cNvPr>
            <p:cNvSpPr txBox="1"/>
            <p:nvPr/>
          </p:nvSpPr>
          <p:spPr bwMode="auto">
            <a:xfrm>
              <a:off x="6825105" y="41854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E127465-12D0-EB47-9A42-D3E8DF0F188F}"/>
                </a:ext>
              </a:extLst>
            </p:cNvPr>
            <p:cNvSpPr txBox="1"/>
            <p:nvPr/>
          </p:nvSpPr>
          <p:spPr bwMode="auto">
            <a:xfrm>
              <a:off x="7956589" y="4185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D00D057-7B72-F94A-8FBE-AA10DD0289A1}"/>
                </a:ext>
              </a:extLst>
            </p:cNvPr>
            <p:cNvSpPr txBox="1"/>
            <p:nvPr/>
          </p:nvSpPr>
          <p:spPr bwMode="auto">
            <a:xfrm>
              <a:off x="7296743" y="438189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3EC35BB-3D2E-6F4C-B7DC-C987AFE451DD}"/>
                </a:ext>
              </a:extLst>
            </p:cNvPr>
            <p:cNvSpPr txBox="1"/>
            <p:nvPr/>
          </p:nvSpPr>
          <p:spPr bwMode="auto">
            <a:xfrm>
              <a:off x="6825105" y="43818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305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BC85A33-9030-9843-B009-B13F3F1E0ADD}"/>
                </a:ext>
              </a:extLst>
            </p:cNvPr>
            <p:cNvSpPr txBox="1"/>
            <p:nvPr/>
          </p:nvSpPr>
          <p:spPr bwMode="auto">
            <a:xfrm>
              <a:off x="7956589" y="438203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C34B5AA-D3EA-6E41-AE13-794A5CF5A32E}"/>
                </a:ext>
              </a:extLst>
            </p:cNvPr>
            <p:cNvSpPr txBox="1"/>
            <p:nvPr/>
          </p:nvSpPr>
          <p:spPr bwMode="auto">
            <a:xfrm>
              <a:off x="7296743" y="457835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8E40823-BBD5-DF44-9B8F-6313964AD612}"/>
                </a:ext>
              </a:extLst>
            </p:cNvPr>
            <p:cNvSpPr txBox="1"/>
            <p:nvPr/>
          </p:nvSpPr>
          <p:spPr bwMode="auto">
            <a:xfrm>
              <a:off x="6825105" y="45783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3F9D589-DBDC-B149-9F06-ACDE8F105B9B}"/>
                </a:ext>
              </a:extLst>
            </p:cNvPr>
            <p:cNvSpPr txBox="1"/>
            <p:nvPr/>
          </p:nvSpPr>
          <p:spPr bwMode="auto">
            <a:xfrm>
              <a:off x="7956589" y="457850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4" name="Rectangle 10">
              <a:extLst>
                <a:ext uri="{FF2B5EF4-FFF2-40B4-BE49-F238E27FC236}">
                  <a16:creationId xmlns:a16="http://schemas.microsoft.com/office/drawing/2014/main" id="{55D5F650-CB8D-9D4B-B9B0-85DDD2E2C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F0E6A7C-91AA-F34C-A64C-72BFAF1B03E5}"/>
              </a:ext>
            </a:extLst>
          </p:cNvPr>
          <p:cNvSpPr txBox="1"/>
          <p:nvPr/>
        </p:nvSpPr>
        <p:spPr>
          <a:xfrm>
            <a:off x="7956589" y="3689542"/>
            <a:ext cx="70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IL" sz="120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61BF5D2-CC67-A94E-89BE-46B1FDF30728}"/>
              </a:ext>
            </a:extLst>
          </p:cNvPr>
          <p:cNvGrpSpPr/>
          <p:nvPr/>
        </p:nvGrpSpPr>
        <p:grpSpPr>
          <a:xfrm>
            <a:off x="987785" y="861192"/>
            <a:ext cx="5748079" cy="5737036"/>
            <a:chOff x="987785" y="861192"/>
            <a:chExt cx="5748079" cy="5737036"/>
          </a:xfrm>
        </p:grpSpPr>
        <p:sp>
          <p:nvSpPr>
            <p:cNvPr id="71" name="Rectangle 10">
              <a:extLst>
                <a:ext uri="{FF2B5EF4-FFF2-40B4-BE49-F238E27FC236}">
                  <a16:creationId xmlns:a16="http://schemas.microsoft.com/office/drawing/2014/main" id="{460F3CBD-E3C3-A44E-B1D1-5E581FB54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0493" y="861192"/>
              <a:ext cx="301537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Assembly code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2" name="Rectangle 10">
              <a:extLst>
                <a:ext uri="{FF2B5EF4-FFF2-40B4-BE49-F238E27FC236}">
                  <a16:creationId xmlns:a16="http://schemas.microsoft.com/office/drawing/2014/main" id="{2CE08177-ABBF-0E46-BF10-5C4F41F62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785" y="886592"/>
              <a:ext cx="1222015" cy="385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Pseudocode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73" name="Text Box 9">
              <a:extLst>
                <a:ext uri="{FF2B5EF4-FFF2-40B4-BE49-F238E27FC236}">
                  <a16:creationId xmlns:a16="http://schemas.microsoft.com/office/drawing/2014/main" id="{84479004-113E-EC46-A507-1EA8EE6D2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9501" y="1178276"/>
              <a:ext cx="2561624" cy="21997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72000" rIns="0" bIns="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Program: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PointerDemo.asm</a:t>
              </a:r>
            </a:p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Starting at the address stored in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sets the first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words to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–1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   i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</a:rPr>
                <a:t>=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</a:rPr>
                <a:t>0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LOOP: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   if (i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</a:rPr>
                <a:t>==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</a:rPr>
                <a:t>R1) goto END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   RAM[R0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Times New Roman" panose="02020603050405020304" pitchFamily="18" charset="0"/>
                </a:rPr>
                <a:t>+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Times New Roman" panose="02020603050405020304" pitchFamily="18" charset="0"/>
                </a:rPr>
                <a:t>i</a:t>
              </a:r>
              <a:r>
                <a:rPr lang="en-US" sz="1200" dirty="0">
                  <a:latin typeface="Consolas" panose="020B0609020204030204" pitchFamily="49" charset="0"/>
                </a:rPr>
                <a:t>] = -1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  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 = i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</a:rPr>
                <a:t>+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</a:rPr>
                <a:t>1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   goto LOOP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END:</a:t>
              </a:r>
            </a:p>
          </p:txBody>
        </p:sp>
        <p:sp>
          <p:nvSpPr>
            <p:cNvPr id="74" name="Text Box 9">
              <a:extLst>
                <a:ext uri="{FF2B5EF4-FFF2-40B4-BE49-F238E27FC236}">
                  <a16:creationId xmlns:a16="http://schemas.microsoft.com/office/drawing/2014/main" id="{BE2005A3-45E6-F947-A0D3-8C9C9371B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785" y="1178278"/>
              <a:ext cx="2584693" cy="5419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36000" rIns="0" bIns="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Program: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PointerDemo.asm</a:t>
              </a:r>
            </a:p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Starting at the address stored in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sets the first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words to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–1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@i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M=0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(LOOP)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if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R1)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goto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@i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D=M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@R1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D=D-M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@END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D;JEQ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RAM[R0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i]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</a:t>
              </a:r>
              <a:endPara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</a:rPr>
                <a:t>    @R0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D=M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@i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A=D+M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M=-1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sz="1200" dirty="0">
                <a:latin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</a:rPr>
                <a:t>    @i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M=M+1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goto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@LOOP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0;JMP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(END)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@END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 0;JMP</a:t>
              </a:r>
              <a:endParaRPr lang="en-US" sz="120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916345B1-928B-4141-90BA-86C8A8B84DD1}"/>
              </a:ext>
            </a:extLst>
          </p:cNvPr>
          <p:cNvSpPr txBox="1">
            <a:spLocks/>
          </p:cNvSpPr>
          <p:nvPr/>
        </p:nvSpPr>
        <p:spPr>
          <a:xfrm>
            <a:off x="1050013" y="4087198"/>
            <a:ext cx="2335373" cy="82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processing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done similarly, using pointer-based access to the memory block that represents the array.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46346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processing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A79A401-CFD7-0B4F-B1E7-2947465E1A31}"/>
              </a:ext>
            </a:extLst>
          </p:cNvPr>
          <p:cNvGrpSpPr/>
          <p:nvPr/>
        </p:nvGrpSpPr>
        <p:grpSpPr>
          <a:xfrm>
            <a:off x="6945101" y="1036607"/>
            <a:ext cx="1772903" cy="4385618"/>
            <a:chOff x="6655324" y="969302"/>
            <a:chExt cx="1772903" cy="438561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7D2BC0D-1730-604D-A153-218C06C6169E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E978E64-8DC4-F040-B420-F9A06B25CED6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5F106F6-9F4B-F946-A791-49F91D9FDBFA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226D33-EC43-B74B-8E13-3B74A55A25FF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E6DAB-4DA1-EF4C-A971-01D929D56C59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85FCDA8-9B86-ED42-98DC-7C8E2862E954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C62979-E9AC-3A4B-BA35-CB021BC5975A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C92F915-075F-2B41-92D6-65BF43C92DC9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D2D5B9F-12AC-1E47-A428-F97B5801B5D4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47A683-C893-A941-AF9F-3E32A0D598A6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A93F9AB-9F20-FC45-BE06-0D8017E59F22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3FD9B6E-6A80-5E4D-8DE5-7E025D92B086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32937DA-0624-7B43-9180-348D10E2C425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DB0ED37-82BE-FE4B-A08A-72F5D26FE276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7EC35D8-ABE2-BE4B-81F6-4AC2E8796D9E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4A1DA3-654A-1D44-B090-266E0D9CC2C5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30CC047-0903-2544-9FB0-27AD448888B4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9BE25F5-F965-C145-AC1F-9DC641919165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6547F68-12A3-3A4F-AFEE-0748E1665B13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14ED9E1-85E6-B041-A534-FCAAAAED8F56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 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978A1EF-6AD7-A44D-A6C0-AE532C8D6DF3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95B5655-8D23-F943-9CAB-E90A44AA8E9B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FE2A5F1-F1E9-434E-BCC9-A319D513BAB5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75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8022FDB-88D6-4141-B40D-545F9C0B0045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7EFBECE-22F8-D24B-8817-847E2FD6B659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21AE497-40BC-3C40-8BDD-50FA02DCD40F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76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2B35826-D9C9-CE45-8BBE-AAFFB8C3DFC5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5DFCF58-7AE5-D44C-A133-A688ECBCD557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F589617-56DB-6249-AF0E-06E8D0082A3B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7022A2B-77E5-5542-9DEE-C676E63E1637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8" name="Rectangle 10">
              <a:extLst>
                <a:ext uri="{FF2B5EF4-FFF2-40B4-BE49-F238E27FC236}">
                  <a16:creationId xmlns:a16="http://schemas.microsoft.com/office/drawing/2014/main" id="{9EED303B-D31A-6F43-B315-E7055482C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D99D277-BB2C-8E40-A7AE-3C1FBCC3B69A}"/>
                </a:ext>
              </a:extLst>
            </p:cNvPr>
            <p:cNvSpPr txBox="1"/>
            <p:nvPr/>
          </p:nvSpPr>
          <p:spPr bwMode="auto">
            <a:xfrm>
              <a:off x="7296743" y="341411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291760-6171-3849-B3BA-306498E2E0A2}"/>
                </a:ext>
              </a:extLst>
            </p:cNvPr>
            <p:cNvSpPr txBox="1"/>
            <p:nvPr/>
          </p:nvSpPr>
          <p:spPr bwMode="auto">
            <a:xfrm>
              <a:off x="6825105" y="3414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CC69621-3838-E446-AFF8-BDD46A7FBF45}"/>
                </a:ext>
              </a:extLst>
            </p:cNvPr>
            <p:cNvSpPr txBox="1"/>
            <p:nvPr/>
          </p:nvSpPr>
          <p:spPr bwMode="auto">
            <a:xfrm>
              <a:off x="7956589" y="341426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623ED4B-48BD-AE40-87BF-40048063AC30}"/>
                </a:ext>
              </a:extLst>
            </p:cNvPr>
            <p:cNvSpPr txBox="1"/>
            <p:nvPr/>
          </p:nvSpPr>
          <p:spPr bwMode="auto">
            <a:xfrm>
              <a:off x="7296743" y="361057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92B5123-EAD7-0B4F-B2CA-AC44E7EED9FC}"/>
                </a:ext>
              </a:extLst>
            </p:cNvPr>
            <p:cNvSpPr txBox="1"/>
            <p:nvPr/>
          </p:nvSpPr>
          <p:spPr bwMode="auto">
            <a:xfrm>
              <a:off x="6825105" y="3610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37E2C27-A1ED-A142-8651-8F479B5E80DE}"/>
                </a:ext>
              </a:extLst>
            </p:cNvPr>
            <p:cNvSpPr txBox="1"/>
            <p:nvPr/>
          </p:nvSpPr>
          <p:spPr bwMode="auto">
            <a:xfrm>
              <a:off x="7956589" y="361072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D9AF81D-042D-EC4E-B823-E41AEE1C6344}"/>
                </a:ext>
              </a:extLst>
            </p:cNvPr>
            <p:cNvSpPr txBox="1"/>
            <p:nvPr/>
          </p:nvSpPr>
          <p:spPr bwMode="auto">
            <a:xfrm>
              <a:off x="7296743" y="379513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A4E47A-9156-1743-98E2-29BF3B9F74DA}"/>
                </a:ext>
              </a:extLst>
            </p:cNvPr>
            <p:cNvSpPr txBox="1"/>
            <p:nvPr/>
          </p:nvSpPr>
          <p:spPr bwMode="auto">
            <a:xfrm>
              <a:off x="6825105" y="37951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1FC807E-C1B6-5243-85BD-CD80D98E14BE}"/>
                </a:ext>
              </a:extLst>
            </p:cNvPr>
            <p:cNvSpPr txBox="1"/>
            <p:nvPr/>
          </p:nvSpPr>
          <p:spPr bwMode="auto">
            <a:xfrm>
              <a:off x="7956589" y="379528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5C567AB-D49C-3D4C-925C-EAEDE93779D2}"/>
                </a:ext>
              </a:extLst>
            </p:cNvPr>
            <p:cNvSpPr txBox="1"/>
            <p:nvPr/>
          </p:nvSpPr>
          <p:spPr bwMode="auto">
            <a:xfrm>
              <a:off x="7296743" y="399159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0089AC0-2618-364D-903D-4E677601C091}"/>
                </a:ext>
              </a:extLst>
            </p:cNvPr>
            <p:cNvSpPr txBox="1"/>
            <p:nvPr/>
          </p:nvSpPr>
          <p:spPr bwMode="auto">
            <a:xfrm>
              <a:off x="6749592" y="3991593"/>
              <a:ext cx="547151" cy="208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5034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6E5BC23-33CE-8C40-8103-BA4856393E75}"/>
                </a:ext>
              </a:extLst>
            </p:cNvPr>
            <p:cNvSpPr txBox="1"/>
            <p:nvPr/>
          </p:nvSpPr>
          <p:spPr bwMode="auto">
            <a:xfrm>
              <a:off x="7956589" y="399174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3D1AB54-4364-4349-AFF8-246A48E0EBB5}"/>
                </a:ext>
              </a:extLst>
            </p:cNvPr>
            <p:cNvSpPr txBox="1"/>
            <p:nvPr/>
          </p:nvSpPr>
          <p:spPr bwMode="auto">
            <a:xfrm>
              <a:off x="7296743" y="418790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 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C7835C8-6E90-CC4D-8771-0011BA9168FF}"/>
                </a:ext>
              </a:extLst>
            </p:cNvPr>
            <p:cNvSpPr txBox="1"/>
            <p:nvPr/>
          </p:nvSpPr>
          <p:spPr bwMode="auto">
            <a:xfrm>
              <a:off x="6749592" y="4187908"/>
              <a:ext cx="547151" cy="196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5035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2551440-81A3-744D-9D5B-A03765408134}"/>
                </a:ext>
              </a:extLst>
            </p:cNvPr>
            <p:cNvSpPr txBox="1"/>
            <p:nvPr/>
          </p:nvSpPr>
          <p:spPr bwMode="auto">
            <a:xfrm>
              <a:off x="7956589" y="418805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A573373-1FFB-3843-99CE-46450A821D35}"/>
                </a:ext>
              </a:extLst>
            </p:cNvPr>
            <p:cNvSpPr txBox="1"/>
            <p:nvPr/>
          </p:nvSpPr>
          <p:spPr bwMode="auto">
            <a:xfrm>
              <a:off x="7296743" y="438437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 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12F3BBE-FD3A-8D4E-A87B-A6B922822898}"/>
                </a:ext>
              </a:extLst>
            </p:cNvPr>
            <p:cNvSpPr txBox="1"/>
            <p:nvPr/>
          </p:nvSpPr>
          <p:spPr bwMode="auto">
            <a:xfrm>
              <a:off x="6749592" y="4384370"/>
              <a:ext cx="547151" cy="196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5F2658-661D-3B4B-B8BA-0B3B47A1AFBA}"/>
                </a:ext>
              </a:extLst>
            </p:cNvPr>
            <p:cNvSpPr txBox="1"/>
            <p:nvPr/>
          </p:nvSpPr>
          <p:spPr bwMode="auto">
            <a:xfrm>
              <a:off x="7956589" y="438451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5102FB0-AEC5-E846-9E08-6C058ED535AD}"/>
                </a:ext>
              </a:extLst>
            </p:cNvPr>
            <p:cNvSpPr txBox="1"/>
            <p:nvPr/>
          </p:nvSpPr>
          <p:spPr bwMode="auto">
            <a:xfrm>
              <a:off x="7296743" y="456892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 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2A25189-AC33-8B45-8E77-C99323E35F09}"/>
                </a:ext>
              </a:extLst>
            </p:cNvPr>
            <p:cNvSpPr txBox="1"/>
            <p:nvPr/>
          </p:nvSpPr>
          <p:spPr bwMode="auto">
            <a:xfrm>
              <a:off x="6749592" y="4568925"/>
              <a:ext cx="547151" cy="196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5037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DDD3B17-CB54-D743-B00A-963BEA61813C}"/>
                </a:ext>
              </a:extLst>
            </p:cNvPr>
            <p:cNvSpPr txBox="1"/>
            <p:nvPr/>
          </p:nvSpPr>
          <p:spPr bwMode="auto">
            <a:xfrm>
              <a:off x="7956589" y="456907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55C9C01-0FAE-9946-85EC-E97A0523D082}"/>
                </a:ext>
              </a:extLst>
            </p:cNvPr>
            <p:cNvSpPr txBox="1"/>
            <p:nvPr/>
          </p:nvSpPr>
          <p:spPr bwMode="auto">
            <a:xfrm>
              <a:off x="7296743" y="476538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 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25CA01C-4124-E347-B82A-85DEF5B8BF4F}"/>
                </a:ext>
              </a:extLst>
            </p:cNvPr>
            <p:cNvSpPr txBox="1"/>
            <p:nvPr/>
          </p:nvSpPr>
          <p:spPr bwMode="auto">
            <a:xfrm>
              <a:off x="6749592" y="4765387"/>
              <a:ext cx="547151" cy="216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5038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8ECA9C8-7D40-4940-9719-4F4310153B3F}"/>
                </a:ext>
              </a:extLst>
            </p:cNvPr>
            <p:cNvSpPr txBox="1"/>
            <p:nvPr/>
          </p:nvSpPr>
          <p:spPr bwMode="auto">
            <a:xfrm>
              <a:off x="7956589" y="476553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F82ACCF-83A2-5A49-8ECF-6103DB5B4D6D}"/>
                </a:ext>
              </a:extLst>
            </p:cNvPr>
            <p:cNvSpPr txBox="1"/>
            <p:nvPr/>
          </p:nvSpPr>
          <p:spPr bwMode="auto">
            <a:xfrm>
              <a:off x="7296743" y="496184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CBF0453-8664-2A4E-9085-102481F0D863}"/>
                </a:ext>
              </a:extLst>
            </p:cNvPr>
            <p:cNvSpPr txBox="1"/>
            <p:nvPr/>
          </p:nvSpPr>
          <p:spPr bwMode="auto">
            <a:xfrm>
              <a:off x="6655324" y="4961848"/>
              <a:ext cx="641419" cy="176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5036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6E8D499-D948-A14B-A062-2FEF2906D220}"/>
                </a:ext>
              </a:extLst>
            </p:cNvPr>
            <p:cNvSpPr txBox="1"/>
            <p:nvPr/>
          </p:nvSpPr>
          <p:spPr bwMode="auto">
            <a:xfrm>
              <a:off x="7956589" y="496199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ED4B56-CE11-4740-B372-CABAB240BAC1}"/>
                </a:ext>
              </a:extLst>
            </p:cNvPr>
            <p:cNvSpPr txBox="1"/>
            <p:nvPr/>
          </p:nvSpPr>
          <p:spPr bwMode="auto">
            <a:xfrm>
              <a:off x="7296743" y="515831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114E66D-008A-6F43-B456-E382A2AF9D3F}"/>
                </a:ext>
              </a:extLst>
            </p:cNvPr>
            <p:cNvSpPr txBox="1"/>
            <p:nvPr/>
          </p:nvSpPr>
          <p:spPr bwMode="auto">
            <a:xfrm>
              <a:off x="6825105" y="515831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97BE9E-5B1C-2D41-9945-2C803C34CEB7}"/>
                </a:ext>
              </a:extLst>
            </p:cNvPr>
            <p:cNvSpPr txBox="1"/>
            <p:nvPr/>
          </p:nvSpPr>
          <p:spPr bwMode="auto">
            <a:xfrm>
              <a:off x="7956589" y="515845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</p:grpSp>
      <p:sp>
        <p:nvSpPr>
          <p:cNvPr id="143" name="Text Box 9">
            <a:extLst>
              <a:ext uri="{FF2B5EF4-FFF2-40B4-BE49-F238E27FC236}">
                <a16:creationId xmlns:a16="http://schemas.microsoft.com/office/drawing/2014/main" id="{CAADFF02-A90C-0D4D-8399-3E678CE04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02" y="1273542"/>
            <a:ext cx="2833470" cy="40943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Consolas" panose="020B0609020204030204" pitchFamily="49" charset="0"/>
              </a:rPr>
              <a:t>...</a:t>
            </a:r>
            <a:endParaRPr lang="en-US" sz="1400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 marL="0"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Declares variables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int[] arr = new int[5];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  <a:p>
            <a:pPr marL="0"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Enters some values into the array</a:t>
            </a:r>
          </a:p>
          <a:p>
            <a:pPr marL="0"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(code omitted)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  <a:endParaRPr lang="en-US" sz="1400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Sums up the array elements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for (int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0;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5; j++</a:t>
            </a:r>
            <a:r>
              <a:rPr lang="en-US" sz="1200" dirty="0"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sum = sum + arr[j];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45" name="Rectangle 10">
            <a:extLst>
              <a:ext uri="{FF2B5EF4-FFF2-40B4-BE49-F238E27FC236}">
                <a16:creationId xmlns:a16="http://schemas.microsoft.com/office/drawing/2014/main" id="{104EC222-CFAB-FA42-80D3-0F7C4F301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75" y="958137"/>
            <a:ext cx="2698095" cy="43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High-level code (e.g. Java)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727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3E407B-2284-5047-9DDC-68654E1A4B8E}"/>
              </a:ext>
            </a:extLst>
          </p:cNvPr>
          <p:cNvGrpSpPr/>
          <p:nvPr/>
        </p:nvGrpSpPr>
        <p:grpSpPr>
          <a:xfrm>
            <a:off x="1448630" y="1341515"/>
            <a:ext cx="2469559" cy="3273866"/>
            <a:chOff x="1038578" y="1978259"/>
            <a:chExt cx="2469559" cy="3273866"/>
          </a:xfrm>
        </p:grpSpPr>
        <p:sp>
          <p:nvSpPr>
            <p:cNvPr id="60" name="Content Placeholder 2">
              <a:extLst>
                <a:ext uri="{FF2B5EF4-FFF2-40B4-BE49-F238E27FC236}">
                  <a16:creationId xmlns:a16="http://schemas.microsoft.com/office/drawing/2014/main" id="{EE3AD4DB-437E-004F-890E-C769F89CC440}"/>
                </a:ext>
              </a:extLst>
            </p:cNvPr>
            <p:cNvSpPr txBox="1">
              <a:spLocks/>
            </p:cNvSpPr>
            <p:nvPr/>
          </p:nvSpPr>
          <p:spPr>
            <a:xfrm>
              <a:off x="1038580" y="1978259"/>
              <a:ext cx="2163995" cy="945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US" sz="1800" u="sng" dirty="0"/>
                <a:t>Data registers:</a:t>
              </a:r>
            </a:p>
            <a:p>
              <a:pPr marL="0" indent="0">
                <a:lnSpc>
                  <a:spcPct val="100000"/>
                </a:lnSpc>
                <a:spcBef>
                  <a:spcPts val="800"/>
                </a:spcBef>
                <a:buNone/>
              </a:pPr>
              <a:r>
                <a:rPr lang="en-US" sz="1600" dirty="0"/>
                <a:t>Hold data values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800" dirty="0"/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5484577E-7599-DC40-A37D-159BCBC9E8AD}"/>
                </a:ext>
              </a:extLst>
            </p:cNvPr>
            <p:cNvSpPr txBox="1">
              <a:spLocks/>
            </p:cNvSpPr>
            <p:nvPr/>
          </p:nvSpPr>
          <p:spPr>
            <a:xfrm>
              <a:off x="1038579" y="3152231"/>
              <a:ext cx="2163995" cy="945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US" sz="1800" u="sng" dirty="0"/>
                <a:t>Address register:</a:t>
              </a:r>
            </a:p>
            <a:p>
              <a:pPr marL="0" indent="0">
                <a:lnSpc>
                  <a:spcPct val="100000"/>
                </a:lnSpc>
                <a:spcBef>
                  <a:spcPts val="800"/>
                </a:spcBef>
                <a:buNone/>
              </a:pPr>
              <a:r>
                <a:rPr lang="en-US" sz="1600" dirty="0"/>
                <a:t>Holds an address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800" dirty="0"/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507AA0CE-004E-4A46-8F0C-09D34238C903}"/>
                </a:ext>
              </a:extLst>
            </p:cNvPr>
            <p:cNvSpPr txBox="1">
              <a:spLocks/>
            </p:cNvSpPr>
            <p:nvPr/>
          </p:nvSpPr>
          <p:spPr>
            <a:xfrm>
              <a:off x="1038578" y="4306573"/>
              <a:ext cx="2469559" cy="94555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US" sz="1800" u="sng" dirty="0"/>
                <a:t>Instruction register:</a:t>
              </a:r>
            </a:p>
            <a:p>
              <a:pPr marL="0" indent="0">
                <a:lnSpc>
                  <a:spcPct val="100000"/>
                </a:lnSpc>
                <a:spcBef>
                  <a:spcPts val="800"/>
                </a:spcBef>
                <a:buNone/>
              </a:pPr>
              <a:r>
                <a:rPr lang="en-US" sz="1600" dirty="0"/>
                <a:t>Holds an instruction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800" dirty="0"/>
            </a:p>
          </p:txBody>
        </p: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7D6DA51-8EA1-A045-A615-301EE57A944A}"/>
              </a:ext>
            </a:extLst>
          </p:cNvPr>
          <p:cNvSpPr txBox="1">
            <a:spLocks/>
          </p:cNvSpPr>
          <p:nvPr/>
        </p:nvSpPr>
        <p:spPr>
          <a:xfrm>
            <a:off x="1014049" y="5290857"/>
            <a:ext cx="7623435" cy="7337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All these registers are… registers </a:t>
            </a:r>
            <a:r>
              <a:rPr lang="en-US" sz="1800" dirty="0"/>
              <a:t>(containers that hold bits)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The number and bit-width of the registers vary greatly from </a:t>
            </a:r>
            <a:br>
              <a:rPr lang="en-US" dirty="0"/>
            </a:br>
            <a:r>
              <a:rPr lang="en-US" dirty="0"/>
              <a:t>one computer to another.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743E026-F11D-D24E-BBA8-CA4ABCB21B7D}"/>
              </a:ext>
            </a:extLst>
          </p:cNvPr>
          <p:cNvGrpSpPr/>
          <p:nvPr/>
        </p:nvGrpSpPr>
        <p:grpSpPr>
          <a:xfrm>
            <a:off x="4140448" y="1233970"/>
            <a:ext cx="4376231" cy="3799105"/>
            <a:chOff x="4095923" y="1705919"/>
            <a:chExt cx="4376231" cy="3799105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F5EFF0C-D4E5-8347-A3B9-D4A00CC28814}"/>
                </a:ext>
              </a:extLst>
            </p:cNvPr>
            <p:cNvSpPr/>
            <p:nvPr/>
          </p:nvSpPr>
          <p:spPr>
            <a:xfrm>
              <a:off x="4357353" y="1713434"/>
              <a:ext cx="4114801" cy="37915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30900C9-1522-DC41-B596-613722FF36AA}"/>
                </a:ext>
              </a:extLst>
            </p:cNvPr>
            <p:cNvSpPr txBox="1"/>
            <p:nvPr/>
          </p:nvSpPr>
          <p:spPr>
            <a:xfrm>
              <a:off x="7040419" y="1731320"/>
              <a:ext cx="686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CPU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1343CB4-8337-F046-8709-5085F078A8EE}"/>
                </a:ext>
              </a:extLst>
            </p:cNvPr>
            <p:cNvSpPr/>
            <p:nvPr/>
          </p:nvSpPr>
          <p:spPr>
            <a:xfrm>
              <a:off x="6759974" y="2077604"/>
              <a:ext cx="1453254" cy="3237699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27C5BB96-8679-B84E-9CA5-88F35C754ED5}"/>
                </a:ext>
              </a:extLst>
            </p:cNvPr>
            <p:cNvGrpSpPr/>
            <p:nvPr/>
          </p:nvGrpSpPr>
          <p:grpSpPr>
            <a:xfrm>
              <a:off x="7159042" y="2232306"/>
              <a:ext cx="767901" cy="1310745"/>
              <a:chOff x="5090133" y="2476194"/>
              <a:chExt cx="652063" cy="2110165"/>
            </a:xfrm>
          </p:grpSpPr>
          <p:sp>
            <p:nvSpPr>
              <p:cNvPr id="172" name="Trapezoid 171">
                <a:extLst>
                  <a:ext uri="{FF2B5EF4-FFF2-40B4-BE49-F238E27FC236}">
                    <a16:creationId xmlns:a16="http://schemas.microsoft.com/office/drawing/2014/main" id="{65F9535D-8FAF-2649-8BFE-C0556EC02B90}"/>
                  </a:ext>
                </a:extLst>
              </p:cNvPr>
              <p:cNvSpPr/>
              <p:nvPr/>
            </p:nvSpPr>
            <p:spPr>
              <a:xfrm rot="5400000">
                <a:off x="4346128" y="3220199"/>
                <a:ext cx="2110165" cy="622155"/>
              </a:xfrm>
              <a:prstGeom prst="trapezoid">
                <a:avLst>
                  <a:gd name="adj" fmla="val 6010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8A7349C-154A-2848-966F-99214FDDF58F}"/>
                  </a:ext>
                </a:extLst>
              </p:cNvPr>
              <p:cNvSpPr txBox="1"/>
              <p:nvPr/>
            </p:nvSpPr>
            <p:spPr>
              <a:xfrm>
                <a:off x="5159403" y="3212617"/>
                <a:ext cx="582793" cy="49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07E1CCB-6FEC-2340-B6E8-C383FE02F5F2}"/>
                </a:ext>
              </a:extLst>
            </p:cNvPr>
            <p:cNvSpPr/>
            <p:nvPr/>
          </p:nvSpPr>
          <p:spPr>
            <a:xfrm>
              <a:off x="7126664" y="4208812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625F92F-08D0-B643-AB8C-DCD8DBA5B5ED}"/>
                </a:ext>
              </a:extLst>
            </p:cNvPr>
            <p:cNvSpPr/>
            <p:nvPr/>
          </p:nvSpPr>
          <p:spPr>
            <a:xfrm>
              <a:off x="7140668" y="4507756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marL="0" algn="r" defTabSz="914400" rtl="0" eaLnBrk="1" latinLnBrk="0" hangingPunct="1"/>
              <a:r>
                <a:rPr lang="en-US" sz="14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F68F8EC-24F3-1642-BD5E-488A26151200}"/>
                </a:ext>
              </a:extLst>
            </p:cNvPr>
            <p:cNvSpPr/>
            <p:nvPr/>
          </p:nvSpPr>
          <p:spPr>
            <a:xfrm>
              <a:off x="7113969" y="4985809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137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3B85C90-D34B-0C4F-8B21-C2FD02DC90F3}"/>
                </a:ext>
              </a:extLst>
            </p:cNvPr>
            <p:cNvGrpSpPr/>
            <p:nvPr/>
          </p:nvGrpSpPr>
          <p:grpSpPr>
            <a:xfrm>
              <a:off x="7461790" y="4722397"/>
              <a:ext cx="169877" cy="245696"/>
              <a:chOff x="6988849" y="4338512"/>
              <a:chExt cx="169877" cy="245696"/>
            </a:xfrm>
          </p:grpSpPr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A1B048A-EB7A-944A-8BFF-AB72F5AD5CA9}"/>
                  </a:ext>
                </a:extLst>
              </p:cNvPr>
              <p:cNvSpPr txBox="1"/>
              <p:nvPr/>
            </p:nvSpPr>
            <p:spPr>
              <a:xfrm>
                <a:off x="6989108" y="4410235"/>
                <a:ext cx="169618" cy="112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0" rIns="36000" bIns="0" rtlCol="0" anchor="ctr" anchorCtr="0">
                <a:noAutofit/>
              </a:bodyPr>
              <a:lstStyle/>
              <a:p>
                <a:pPr algn="ctr"/>
                <a:r>
                  <a:rPr lang="en-US" sz="6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endParaRPr lang="en-US" sz="600" dirty="0"/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6480617-8F48-514C-A0F6-387A14699BDC}"/>
                  </a:ext>
                </a:extLst>
              </p:cNvPr>
              <p:cNvSpPr txBox="1"/>
              <p:nvPr/>
            </p:nvSpPr>
            <p:spPr>
              <a:xfrm>
                <a:off x="6990188" y="4471603"/>
                <a:ext cx="168537" cy="112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0" rIns="36000" bIns="0" rtlCol="0" anchor="ctr" anchorCtr="0">
                <a:noAutofit/>
              </a:bodyPr>
              <a:lstStyle/>
              <a:p>
                <a:pPr algn="ctr"/>
                <a:r>
                  <a:rPr lang="en-US" sz="6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endParaRPr lang="en-US" sz="600" dirty="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6C788F05-8CCC-DC4C-88BD-10F73F510D28}"/>
                  </a:ext>
                </a:extLst>
              </p:cNvPr>
              <p:cNvSpPr txBox="1"/>
              <p:nvPr/>
            </p:nvSpPr>
            <p:spPr>
              <a:xfrm>
                <a:off x="6988849" y="4338512"/>
                <a:ext cx="169618" cy="112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0" rIns="36000" bIns="0" rtlCol="0" anchor="ctr" anchorCtr="0">
                <a:noAutofit/>
              </a:bodyPr>
              <a:lstStyle/>
              <a:p>
                <a:pPr algn="ctr"/>
                <a:r>
                  <a:rPr lang="en-US" sz="6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endParaRPr lang="en-US" sz="600" dirty="0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FB32EEF-1EB4-014E-B9EB-DE6A64BA610E}"/>
                </a:ext>
              </a:extLst>
            </p:cNvPr>
            <p:cNvSpPr txBox="1"/>
            <p:nvPr/>
          </p:nvSpPr>
          <p:spPr>
            <a:xfrm>
              <a:off x="7039693" y="3889947"/>
              <a:ext cx="976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Registers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CA35A6C-926B-0641-B9F8-D81AC7983F9F}"/>
                </a:ext>
              </a:extLst>
            </p:cNvPr>
            <p:cNvSpPr txBox="1"/>
            <p:nvPr/>
          </p:nvSpPr>
          <p:spPr>
            <a:xfrm>
              <a:off x="6692738" y="4182968"/>
              <a:ext cx="4256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55C5DAD-A02D-A747-AB1D-49C7906F7A90}"/>
                </a:ext>
              </a:extLst>
            </p:cNvPr>
            <p:cNvSpPr txBox="1"/>
            <p:nvPr/>
          </p:nvSpPr>
          <p:spPr>
            <a:xfrm>
              <a:off x="6698272" y="4482248"/>
              <a:ext cx="4256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31FA62E-D950-AB43-A68D-24AEE49C5577}"/>
                </a:ext>
              </a:extLst>
            </p:cNvPr>
            <p:cNvSpPr txBox="1"/>
            <p:nvPr/>
          </p:nvSpPr>
          <p:spPr>
            <a:xfrm>
              <a:off x="6655627" y="4993636"/>
              <a:ext cx="4256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B29F423-2116-704C-BAEB-6CDFC3D65F08}"/>
                </a:ext>
              </a:extLst>
            </p:cNvPr>
            <p:cNvSpPr txBox="1"/>
            <p:nvPr/>
          </p:nvSpPr>
          <p:spPr>
            <a:xfrm>
              <a:off x="4890426" y="1705919"/>
              <a:ext cx="113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  <p:sp>
          <p:nvSpPr>
            <p:cNvPr id="133" name="Text Box 9">
              <a:extLst>
                <a:ext uri="{FF2B5EF4-FFF2-40B4-BE49-F238E27FC236}">
                  <a16:creationId xmlns:a16="http://schemas.microsoft.com/office/drawing/2014/main" id="{09C29D77-E975-584F-BE4C-26A72A100B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1828" y="3697518"/>
              <a:ext cx="1504465" cy="1670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936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fontAlgn="auto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6600"/>
                </a:buClr>
                <a:buSzPct val="85000"/>
                <a:defRPr/>
              </a:pP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816DEA9-3486-0745-AD16-233A1E4D99CB}"/>
                </a:ext>
              </a:extLst>
            </p:cNvPr>
            <p:cNvGrpSpPr/>
            <p:nvPr/>
          </p:nvGrpSpPr>
          <p:grpSpPr>
            <a:xfrm>
              <a:off x="4098190" y="2090829"/>
              <a:ext cx="1689407" cy="2016747"/>
              <a:chOff x="1994824" y="1693046"/>
              <a:chExt cx="1689407" cy="2016747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2E75299-0AEC-4D4F-BEA7-FB16A9C85815}"/>
                  </a:ext>
                </a:extLst>
              </p:cNvPr>
              <p:cNvSpPr/>
              <p:nvPr/>
            </p:nvSpPr>
            <p:spPr>
              <a:xfrm>
                <a:off x="2843915" y="1693046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12</a:t>
                </a: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35907DEB-5B2C-7248-8711-B958064AF411}"/>
                  </a:ext>
                </a:extLst>
              </p:cNvPr>
              <p:cNvSpPr/>
              <p:nvPr/>
            </p:nvSpPr>
            <p:spPr>
              <a:xfrm>
                <a:off x="2843915" y="1897153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615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88423F1-70AE-1141-983B-C217AFE30E5B}"/>
                  </a:ext>
                </a:extLst>
              </p:cNvPr>
              <p:cNvSpPr/>
              <p:nvPr/>
            </p:nvSpPr>
            <p:spPr>
              <a:xfrm>
                <a:off x="2843915" y="2098661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8828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1F3E98C-8BE6-C841-90F8-A715C9435DD0}"/>
                  </a:ext>
                </a:extLst>
              </p:cNvPr>
              <p:cNvSpPr/>
              <p:nvPr/>
            </p:nvSpPr>
            <p:spPr>
              <a:xfrm>
                <a:off x="1996335" y="1693046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0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9E5CEB0-3BBA-3743-ACC9-BF747CC8AC50}"/>
                  </a:ext>
                </a:extLst>
              </p:cNvPr>
              <p:cNvSpPr/>
              <p:nvPr/>
            </p:nvSpPr>
            <p:spPr>
              <a:xfrm>
                <a:off x="1996335" y="1897153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1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FACE9BD-1483-7645-90C2-9B06AA681CD7}"/>
                  </a:ext>
                </a:extLst>
              </p:cNvPr>
              <p:cNvSpPr/>
              <p:nvPr/>
            </p:nvSpPr>
            <p:spPr>
              <a:xfrm>
                <a:off x="1996335" y="2098661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2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57332FC-7F85-344C-8501-A0E874728410}"/>
                  </a:ext>
                </a:extLst>
              </p:cNvPr>
              <p:cNvSpPr/>
              <p:nvPr/>
            </p:nvSpPr>
            <p:spPr>
              <a:xfrm>
                <a:off x="2843915" y="2295459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3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800835AA-2FC4-1241-8D4D-543E5645A4EB}"/>
                  </a:ext>
                </a:extLst>
              </p:cNvPr>
              <p:cNvSpPr/>
              <p:nvPr/>
            </p:nvSpPr>
            <p:spPr>
              <a:xfrm>
                <a:off x="1996335" y="2295459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3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FEBC10F-57F4-B94D-9171-BC5020469B51}"/>
                  </a:ext>
                </a:extLst>
              </p:cNvPr>
              <p:cNvSpPr/>
              <p:nvPr/>
            </p:nvSpPr>
            <p:spPr>
              <a:xfrm>
                <a:off x="2846936" y="2498701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-5</a:t>
                </a: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CE230B10-8053-F84A-AD76-C28211164396}"/>
                  </a:ext>
                </a:extLst>
              </p:cNvPr>
              <p:cNvSpPr/>
              <p:nvPr/>
            </p:nvSpPr>
            <p:spPr>
              <a:xfrm>
                <a:off x="1999356" y="2498701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...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B553D586-9E9B-164F-8BAC-A3A760B67681}"/>
                  </a:ext>
                </a:extLst>
              </p:cNvPr>
              <p:cNvSpPr/>
              <p:nvPr/>
            </p:nvSpPr>
            <p:spPr>
              <a:xfrm>
                <a:off x="2842404" y="2701095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D59A6FD3-1836-2F40-A3AE-B56552E2E83E}"/>
                  </a:ext>
                </a:extLst>
              </p:cNvPr>
              <p:cNvSpPr/>
              <p:nvPr/>
            </p:nvSpPr>
            <p:spPr>
              <a:xfrm>
                <a:off x="2842404" y="2897038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114A7D2A-2073-3142-8FC6-F221350CAE6A}"/>
                  </a:ext>
                </a:extLst>
              </p:cNvPr>
              <p:cNvSpPr/>
              <p:nvPr/>
            </p:nvSpPr>
            <p:spPr>
              <a:xfrm>
                <a:off x="2842404" y="3098546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33863953-876A-2B42-8758-7AC7AB501682}"/>
                  </a:ext>
                </a:extLst>
              </p:cNvPr>
              <p:cNvSpPr/>
              <p:nvPr/>
            </p:nvSpPr>
            <p:spPr>
              <a:xfrm>
                <a:off x="1994824" y="2701095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EF8C31A-CB84-3843-87E3-B3EE3FA110C3}"/>
                  </a:ext>
                </a:extLst>
              </p:cNvPr>
              <p:cNvSpPr/>
              <p:nvPr/>
            </p:nvSpPr>
            <p:spPr>
              <a:xfrm>
                <a:off x="1994824" y="2905202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CA91AE1B-649D-F746-989C-2D8F7223D98E}"/>
                  </a:ext>
                </a:extLst>
              </p:cNvPr>
              <p:cNvSpPr/>
              <p:nvPr/>
            </p:nvSpPr>
            <p:spPr>
              <a:xfrm>
                <a:off x="1994824" y="3106710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DC9E647-9084-744A-B4D0-B287083A4543}"/>
                  </a:ext>
                </a:extLst>
              </p:cNvPr>
              <p:cNvSpPr/>
              <p:nvPr/>
            </p:nvSpPr>
            <p:spPr>
              <a:xfrm>
                <a:off x="2842404" y="3303508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5F3FFC8-8CA7-334A-9011-A435DE403C89}"/>
                  </a:ext>
                </a:extLst>
              </p:cNvPr>
              <p:cNvSpPr/>
              <p:nvPr/>
            </p:nvSpPr>
            <p:spPr>
              <a:xfrm>
                <a:off x="1994824" y="3303508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55B7A508-AD6C-BC4C-8D69-9E4A7D7DD6A4}"/>
                  </a:ext>
                </a:extLst>
              </p:cNvPr>
              <p:cNvSpPr/>
              <p:nvPr/>
            </p:nvSpPr>
            <p:spPr>
              <a:xfrm>
                <a:off x="2845425" y="3506750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DEBFA04-75FC-9F49-A8D8-5D96A77D38C4}"/>
                  </a:ext>
                </a:extLst>
              </p:cNvPr>
              <p:cNvSpPr/>
              <p:nvPr/>
            </p:nvSpPr>
            <p:spPr>
              <a:xfrm>
                <a:off x="1997845" y="3506750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8D550D2-4F89-5142-A637-241B2BA9BA9C}"/>
                </a:ext>
              </a:extLst>
            </p:cNvPr>
            <p:cNvSpPr/>
            <p:nvPr/>
          </p:nvSpPr>
          <p:spPr>
            <a:xfrm>
              <a:off x="4945014" y="4104379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93B4468-423D-E443-AFBA-C44038D193E6}"/>
                </a:ext>
              </a:extLst>
            </p:cNvPr>
            <p:cNvSpPr/>
            <p:nvPr/>
          </p:nvSpPr>
          <p:spPr>
            <a:xfrm>
              <a:off x="4945014" y="4308486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955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2AB7483A-4C3A-AD4E-89A7-986F04D18442}"/>
                </a:ext>
              </a:extLst>
            </p:cNvPr>
            <p:cNvSpPr/>
            <p:nvPr/>
          </p:nvSpPr>
          <p:spPr>
            <a:xfrm>
              <a:off x="4945014" y="4509994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20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11392281-6050-C54D-8A13-AE7273DFD159}"/>
                </a:ext>
              </a:extLst>
            </p:cNvPr>
            <p:cNvSpPr/>
            <p:nvPr/>
          </p:nvSpPr>
          <p:spPr>
            <a:xfrm>
              <a:off x="4097434" y="4104379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145BFC-E118-A041-83A6-1A53F913933D}"/>
                </a:ext>
              </a:extLst>
            </p:cNvPr>
            <p:cNvSpPr/>
            <p:nvPr/>
          </p:nvSpPr>
          <p:spPr>
            <a:xfrm>
              <a:off x="4097434" y="4308486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136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2EABFA3-7305-9946-92BD-F66950DF2861}"/>
                </a:ext>
              </a:extLst>
            </p:cNvPr>
            <p:cNvSpPr/>
            <p:nvPr/>
          </p:nvSpPr>
          <p:spPr>
            <a:xfrm>
              <a:off x="4097434" y="4509994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137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36FE08D-4660-694D-B116-48E3A7516842}"/>
                </a:ext>
              </a:extLst>
            </p:cNvPr>
            <p:cNvSpPr/>
            <p:nvPr/>
          </p:nvSpPr>
          <p:spPr>
            <a:xfrm>
              <a:off x="4945014" y="4706792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-523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5D79A79-80BE-2B43-9E26-9C93FCEA063E}"/>
                </a:ext>
              </a:extLst>
            </p:cNvPr>
            <p:cNvSpPr/>
            <p:nvPr/>
          </p:nvSpPr>
          <p:spPr>
            <a:xfrm>
              <a:off x="4097434" y="4706792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138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7E1E825-01A6-4546-A228-1A73110D1DEF}"/>
                </a:ext>
              </a:extLst>
            </p:cNvPr>
            <p:cNvSpPr/>
            <p:nvPr/>
          </p:nvSpPr>
          <p:spPr>
            <a:xfrm>
              <a:off x="4948035" y="4910034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B047323-F2D9-BE41-BAEA-923D061C70E0}"/>
                </a:ext>
              </a:extLst>
            </p:cNvPr>
            <p:cNvSpPr/>
            <p:nvPr/>
          </p:nvSpPr>
          <p:spPr>
            <a:xfrm>
              <a:off x="4100455" y="4910034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6B83F03-94C2-CA4F-8FBF-60E66FB2080E}"/>
                </a:ext>
              </a:extLst>
            </p:cNvPr>
            <p:cNvSpPr/>
            <p:nvPr/>
          </p:nvSpPr>
          <p:spPr>
            <a:xfrm>
              <a:off x="4943503" y="5112428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A57D488-08A7-D442-A921-9CB5A232666A}"/>
                </a:ext>
              </a:extLst>
            </p:cNvPr>
            <p:cNvSpPr/>
            <p:nvPr/>
          </p:nvSpPr>
          <p:spPr>
            <a:xfrm>
              <a:off x="4095923" y="5112428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marL="0" algn="l" defTabSz="914400" rtl="0" eaLnBrk="1" latinLnBrk="0" hangingPunct="1"/>
              <a:endPara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AA0CC7E-716C-CB40-9C4D-CEC37DDA3D68}"/>
                </a:ext>
              </a:extLst>
            </p:cNvPr>
            <p:cNvCxnSpPr/>
            <p:nvPr/>
          </p:nvCxnSpPr>
          <p:spPr>
            <a:xfrm flipV="1">
              <a:off x="5985970" y="3218175"/>
              <a:ext cx="713153" cy="2"/>
            </a:xfrm>
            <a:prstGeom prst="line">
              <a:avLst/>
            </a:prstGeom>
            <a:ln w="476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3E66C5C-C477-244A-B805-ABEE0D75C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5970" y="3814097"/>
              <a:ext cx="658188" cy="0"/>
            </a:xfrm>
            <a:prstGeom prst="line">
              <a:avLst/>
            </a:prstGeom>
            <a:ln w="476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073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processing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B508FBD-DC20-3948-8CDA-DD0B3768E28D}"/>
              </a:ext>
            </a:extLst>
          </p:cNvPr>
          <p:cNvGrpSpPr/>
          <p:nvPr/>
        </p:nvGrpSpPr>
        <p:grpSpPr>
          <a:xfrm>
            <a:off x="6945101" y="1036607"/>
            <a:ext cx="1772903" cy="4385618"/>
            <a:chOff x="6655324" y="969302"/>
            <a:chExt cx="1772903" cy="438561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767A9A1-3B2A-2747-8DD9-610F57019B37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AFA5DD6-C22B-C042-A357-7D60235664D1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7FC0F12-5A26-6F4F-B047-CEA84EE2C4FC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D263CE-F224-9D4E-A5C5-39A91AB3F84F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6098D11-988D-CE4F-BC68-C23EBE5ADBAB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4A1D730-EE2F-5D4E-93B2-D47BE8589F01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4B1146F-A83B-3E4C-ABC1-C123CF7C4ADF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3F08979-4F97-5E40-9974-A2420F7CC897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9F7342A-6D1D-9340-A0D3-DA9231DB19F7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F5222D7-6C4E-844A-8D40-46B6A0F1511F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6B7278A-C4A9-DD4A-90F5-4DB82EDDA7FE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8592AFF-4CF9-0743-819D-64E9DF2080B2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4B42548-14B7-BE4D-AF37-C123ECAFDC17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B07ECF0-1D50-4C49-A8A8-DAD31BE7FA85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D5BE339-4ED9-EF41-A0C1-E177E9F50536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379FC37-3432-934D-AFA4-29DAC03C3D48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5034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F0AA875-EAC1-A24C-BD53-584A6A2EDD22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0D939EC-B466-2140-B261-4396D51E93EF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arr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0578D77-224C-FE4D-9259-E698CE135E5A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357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16EAB48-E28C-FD4C-AA42-8DF1F697E7E5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355045C-4E8E-B14C-B4A4-C3BF7DE07291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sum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60A1026-3328-9C42-95F4-AB1B825260AD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4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1721C91-BBE0-214C-A4C2-93C40ED135CE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D4B484C-9AAA-C24A-BDC3-5F27522F11AC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j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34BC5FF-2F9B-1748-AF15-B7036A70026F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9E3CB9B-C323-5B42-B08C-2C53BD1178D1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75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7B0D4F3-6188-9048-B20E-43687EF802EC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7A87C7D-32C1-9349-BB39-0E869394FCB4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687B045-5037-9D40-9769-4CD05E4611AB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76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2F6E756-6D1C-2340-A1E5-7D657DA32433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50321C18-146E-9A4D-A8B9-AAC9A79D4BC1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14B6659F-686C-4540-A37E-E58241284631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1ED51A6-31A0-EF46-B3C0-820F0A3EBA2B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3" name="Rectangle 10">
              <a:extLst>
                <a:ext uri="{FF2B5EF4-FFF2-40B4-BE49-F238E27FC236}">
                  <a16:creationId xmlns:a16="http://schemas.microsoft.com/office/drawing/2014/main" id="{E3C7AE72-FBBE-0A42-ADB1-9DDAD274F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CE29F07-BF53-924E-ADD2-E8D7F60B1CBB}"/>
                </a:ext>
              </a:extLst>
            </p:cNvPr>
            <p:cNvSpPr txBox="1"/>
            <p:nvPr/>
          </p:nvSpPr>
          <p:spPr bwMode="auto">
            <a:xfrm>
              <a:off x="7296743" y="341411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9D25DC6-C38A-6C40-90F4-715A2208BCC4}"/>
                </a:ext>
              </a:extLst>
            </p:cNvPr>
            <p:cNvSpPr txBox="1"/>
            <p:nvPr/>
          </p:nvSpPr>
          <p:spPr bwMode="auto">
            <a:xfrm>
              <a:off x="6825105" y="3414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6D0E562-7753-EC4E-ABCF-16591C54574C}"/>
                </a:ext>
              </a:extLst>
            </p:cNvPr>
            <p:cNvSpPr txBox="1"/>
            <p:nvPr/>
          </p:nvSpPr>
          <p:spPr bwMode="auto">
            <a:xfrm>
              <a:off x="7956589" y="341426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8A7D15A-269B-9244-8370-869CF366E6DE}"/>
                </a:ext>
              </a:extLst>
            </p:cNvPr>
            <p:cNvSpPr txBox="1"/>
            <p:nvPr/>
          </p:nvSpPr>
          <p:spPr bwMode="auto">
            <a:xfrm>
              <a:off x="7296743" y="361057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C5CF90E-B5AF-BF4D-8D50-8054AB56BFC6}"/>
                </a:ext>
              </a:extLst>
            </p:cNvPr>
            <p:cNvSpPr txBox="1"/>
            <p:nvPr/>
          </p:nvSpPr>
          <p:spPr bwMode="auto">
            <a:xfrm>
              <a:off x="6825105" y="3610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1341B22-74BF-3846-95C6-1078C552EBD2}"/>
                </a:ext>
              </a:extLst>
            </p:cNvPr>
            <p:cNvSpPr txBox="1"/>
            <p:nvPr/>
          </p:nvSpPr>
          <p:spPr bwMode="auto">
            <a:xfrm>
              <a:off x="7956589" y="361072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38A530C-E111-8D42-B9DA-7CF828037284}"/>
                </a:ext>
              </a:extLst>
            </p:cNvPr>
            <p:cNvSpPr txBox="1"/>
            <p:nvPr/>
          </p:nvSpPr>
          <p:spPr bwMode="auto">
            <a:xfrm>
              <a:off x="7296743" y="379513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4257902-9BE1-3A4C-A6A8-F3ED1DDA4BE5}"/>
                </a:ext>
              </a:extLst>
            </p:cNvPr>
            <p:cNvSpPr txBox="1"/>
            <p:nvPr/>
          </p:nvSpPr>
          <p:spPr bwMode="auto">
            <a:xfrm>
              <a:off x="6825105" y="37951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DA766B3-F3A3-7646-9EE1-0E5F9C6D7E80}"/>
                </a:ext>
              </a:extLst>
            </p:cNvPr>
            <p:cNvSpPr txBox="1"/>
            <p:nvPr/>
          </p:nvSpPr>
          <p:spPr bwMode="auto">
            <a:xfrm>
              <a:off x="7956589" y="379528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6C2F638-4402-6241-A000-3A5DD549235E}"/>
                </a:ext>
              </a:extLst>
            </p:cNvPr>
            <p:cNvSpPr txBox="1"/>
            <p:nvPr/>
          </p:nvSpPr>
          <p:spPr bwMode="auto">
            <a:xfrm>
              <a:off x="7296743" y="399159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100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AF49937-F241-FB4A-A686-91DE796755C6}"/>
                </a:ext>
              </a:extLst>
            </p:cNvPr>
            <p:cNvSpPr txBox="1"/>
            <p:nvPr/>
          </p:nvSpPr>
          <p:spPr bwMode="auto">
            <a:xfrm>
              <a:off x="6749592" y="3991593"/>
              <a:ext cx="547151" cy="208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5034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1C76180-1ABA-0D47-8327-6FB8E649C636}"/>
                </a:ext>
              </a:extLst>
            </p:cNvPr>
            <p:cNvSpPr txBox="1"/>
            <p:nvPr/>
          </p:nvSpPr>
          <p:spPr bwMode="auto">
            <a:xfrm>
              <a:off x="7956589" y="399174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EFC116C-A77B-0A44-B151-16234872B84E}"/>
                </a:ext>
              </a:extLst>
            </p:cNvPr>
            <p:cNvSpPr txBox="1"/>
            <p:nvPr/>
          </p:nvSpPr>
          <p:spPr bwMode="auto">
            <a:xfrm>
              <a:off x="7296743" y="418790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50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14D60C7-0731-3547-99AD-1FAC59A04B25}"/>
                </a:ext>
              </a:extLst>
            </p:cNvPr>
            <p:cNvSpPr txBox="1"/>
            <p:nvPr/>
          </p:nvSpPr>
          <p:spPr bwMode="auto">
            <a:xfrm>
              <a:off x="6749592" y="4187908"/>
              <a:ext cx="547151" cy="196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5035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E5F0CB0-A2C9-F14B-A160-703C11A8A391}"/>
                </a:ext>
              </a:extLst>
            </p:cNvPr>
            <p:cNvSpPr txBox="1"/>
            <p:nvPr/>
          </p:nvSpPr>
          <p:spPr bwMode="auto">
            <a:xfrm>
              <a:off x="7956589" y="418805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5EC2135-53AB-4C46-AC9C-0ACF85E23B52}"/>
                </a:ext>
              </a:extLst>
            </p:cNvPr>
            <p:cNvSpPr txBox="1"/>
            <p:nvPr/>
          </p:nvSpPr>
          <p:spPr bwMode="auto">
            <a:xfrm>
              <a:off x="7296743" y="438437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200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E0CB310-15A9-0C4D-9985-85FEDF358F54}"/>
                </a:ext>
              </a:extLst>
            </p:cNvPr>
            <p:cNvSpPr txBox="1"/>
            <p:nvPr/>
          </p:nvSpPr>
          <p:spPr bwMode="auto">
            <a:xfrm>
              <a:off x="6749592" y="4384370"/>
              <a:ext cx="547151" cy="196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5036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F3C87F5-E74A-884C-9009-9CB3B72A4893}"/>
                </a:ext>
              </a:extLst>
            </p:cNvPr>
            <p:cNvSpPr txBox="1"/>
            <p:nvPr/>
          </p:nvSpPr>
          <p:spPr bwMode="auto">
            <a:xfrm>
              <a:off x="7956589" y="438451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EC31015-476A-1348-BC34-32B68452C84D}"/>
                </a:ext>
              </a:extLst>
            </p:cNvPr>
            <p:cNvSpPr txBox="1"/>
            <p:nvPr/>
          </p:nvSpPr>
          <p:spPr bwMode="auto">
            <a:xfrm>
              <a:off x="7296743" y="456892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2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690091D3-5CB1-B849-84DC-5A847AD9EBE5}"/>
                </a:ext>
              </a:extLst>
            </p:cNvPr>
            <p:cNvSpPr txBox="1"/>
            <p:nvPr/>
          </p:nvSpPr>
          <p:spPr bwMode="auto">
            <a:xfrm>
              <a:off x="6749592" y="4568925"/>
              <a:ext cx="547151" cy="196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5037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2A8FD04-8B85-6349-9E7B-C46D69953C22}"/>
                </a:ext>
              </a:extLst>
            </p:cNvPr>
            <p:cNvSpPr txBox="1"/>
            <p:nvPr/>
          </p:nvSpPr>
          <p:spPr bwMode="auto">
            <a:xfrm>
              <a:off x="7956589" y="456907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AAF9466-4ABF-5C45-8963-88F4847D78F4}"/>
                </a:ext>
              </a:extLst>
            </p:cNvPr>
            <p:cNvSpPr txBox="1"/>
            <p:nvPr/>
          </p:nvSpPr>
          <p:spPr bwMode="auto">
            <a:xfrm>
              <a:off x="7296743" y="476538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5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9940027-F375-C240-B095-244C37510C8B}"/>
                </a:ext>
              </a:extLst>
            </p:cNvPr>
            <p:cNvSpPr txBox="1"/>
            <p:nvPr/>
          </p:nvSpPr>
          <p:spPr bwMode="auto">
            <a:xfrm>
              <a:off x="6749592" y="4765387"/>
              <a:ext cx="547151" cy="216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5038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04C5535-0268-4D4D-918D-153C0F4AE602}"/>
                </a:ext>
              </a:extLst>
            </p:cNvPr>
            <p:cNvSpPr txBox="1"/>
            <p:nvPr/>
          </p:nvSpPr>
          <p:spPr bwMode="auto">
            <a:xfrm>
              <a:off x="7956589" y="476553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A35FF18-271F-2346-A1E9-7D518E9E9DF6}"/>
                </a:ext>
              </a:extLst>
            </p:cNvPr>
            <p:cNvSpPr txBox="1"/>
            <p:nvPr/>
          </p:nvSpPr>
          <p:spPr bwMode="auto">
            <a:xfrm>
              <a:off x="7296743" y="496184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5C22C6A-CE85-D146-9D0A-370E3D4D2106}"/>
                </a:ext>
              </a:extLst>
            </p:cNvPr>
            <p:cNvSpPr txBox="1"/>
            <p:nvPr/>
          </p:nvSpPr>
          <p:spPr bwMode="auto">
            <a:xfrm>
              <a:off x="6655324" y="4961848"/>
              <a:ext cx="641419" cy="176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5036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42D01E8-F488-5742-87B2-EB9AF1773893}"/>
                </a:ext>
              </a:extLst>
            </p:cNvPr>
            <p:cNvSpPr txBox="1"/>
            <p:nvPr/>
          </p:nvSpPr>
          <p:spPr bwMode="auto">
            <a:xfrm>
              <a:off x="7956589" y="496199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E5CE279-1CC3-5B4A-9FCC-BDCB2A5CC139}"/>
                </a:ext>
              </a:extLst>
            </p:cNvPr>
            <p:cNvSpPr txBox="1"/>
            <p:nvPr/>
          </p:nvSpPr>
          <p:spPr bwMode="auto">
            <a:xfrm>
              <a:off x="7296743" y="515831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1F302D1-325D-9442-8906-722A78D7D3F1}"/>
                </a:ext>
              </a:extLst>
            </p:cNvPr>
            <p:cNvSpPr txBox="1"/>
            <p:nvPr/>
          </p:nvSpPr>
          <p:spPr bwMode="auto">
            <a:xfrm>
              <a:off x="6825105" y="515831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C8B4FB40-A5C2-3343-9908-F235FAA3B90F}"/>
                </a:ext>
              </a:extLst>
            </p:cNvPr>
            <p:cNvSpPr txBox="1"/>
            <p:nvPr/>
          </p:nvSpPr>
          <p:spPr bwMode="auto">
            <a:xfrm>
              <a:off x="7956589" y="515845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</p:grpSp>
      <p:sp>
        <p:nvSpPr>
          <p:cNvPr id="197" name="Text Box 9">
            <a:extLst>
              <a:ext uri="{FF2B5EF4-FFF2-40B4-BE49-F238E27FC236}">
                <a16:creationId xmlns:a16="http://schemas.microsoft.com/office/drawing/2014/main" id="{2146B32F-A1C1-4C45-B558-FFC6F424D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02" y="1273542"/>
            <a:ext cx="2833470" cy="40943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Consolas" panose="020B0609020204030204" pitchFamily="49" charset="0"/>
              </a:rPr>
              <a:t>...</a:t>
            </a:r>
            <a:endParaRPr lang="en-US" sz="1400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 marL="0"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Declares variables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int[] arr = new int[5];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  <a:p>
            <a:pPr marL="0"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Enters some values into the array</a:t>
            </a:r>
          </a:p>
          <a:p>
            <a:pPr marL="0"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(code omitted)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  <a:endParaRPr lang="en-US" sz="1400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Sums up the array elements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for (int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0;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5; j++</a:t>
            </a:r>
            <a:r>
              <a:rPr lang="en-US" sz="1200" dirty="0"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sum = sum + arr[j];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99" name="Rectangle 10">
            <a:extLst>
              <a:ext uri="{FF2B5EF4-FFF2-40B4-BE49-F238E27FC236}">
                <a16:creationId xmlns:a16="http://schemas.microsoft.com/office/drawing/2014/main" id="{6A1ED010-2ECD-B247-9394-A0260AA5E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75" y="958137"/>
            <a:ext cx="2698095" cy="43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High-level code (e.g. Java)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0" name="Rectangle 10">
            <a:extLst>
              <a:ext uri="{FF2B5EF4-FFF2-40B4-BE49-F238E27FC236}">
                <a16:creationId xmlns:a16="http://schemas.microsoft.com/office/drawing/2014/main" id="{CDC67914-0F5A-984E-B2BA-7D255FF7C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198" y="2508537"/>
            <a:ext cx="1305684" cy="43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7938" indent="-7938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Memory state after executing this code: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6240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Box 9">
            <a:extLst>
              <a:ext uri="{FF2B5EF4-FFF2-40B4-BE49-F238E27FC236}">
                <a16:creationId xmlns:a16="http://schemas.microsoft.com/office/drawing/2014/main" id="{F83E9658-6FC8-B64D-A3FA-6F04001A0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02" y="1273542"/>
            <a:ext cx="2833470" cy="40943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Consolas" panose="020B0609020204030204" pitchFamily="49" charset="0"/>
              </a:rPr>
              <a:t>...</a:t>
            </a:r>
            <a:endParaRPr lang="en-US" sz="1400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 marL="0"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Declares variables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int[] arr = new int[5];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  <a:p>
            <a:pPr marL="0"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Enters some values into the array</a:t>
            </a:r>
          </a:p>
          <a:p>
            <a:pPr marL="0"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(code omitted)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  <a:endParaRPr lang="en-US" sz="1400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Sums up the array elements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for (int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0;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5; j++</a:t>
            </a:r>
            <a:r>
              <a:rPr lang="en-US" sz="1200" dirty="0"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sum = sum + arr[j];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processing</a:t>
            </a: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433D531B-7304-7D4E-82C0-7E66344A7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541" y="948406"/>
            <a:ext cx="2698095" cy="38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ea typeface="Consolas" charset="0"/>
                <a:cs typeface="Times New Roman" pitchFamily="18" charset="0"/>
              </a:rPr>
              <a:t>Hack assembly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A79A401-CFD7-0B4F-B1E7-2947465E1A31}"/>
              </a:ext>
            </a:extLst>
          </p:cNvPr>
          <p:cNvGrpSpPr/>
          <p:nvPr/>
        </p:nvGrpSpPr>
        <p:grpSpPr>
          <a:xfrm>
            <a:off x="6945101" y="1036607"/>
            <a:ext cx="1772903" cy="4385618"/>
            <a:chOff x="6655324" y="969302"/>
            <a:chExt cx="1772903" cy="438561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7D2BC0D-1730-604D-A153-218C06C6169E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E978E64-8DC4-F040-B420-F9A06B25CED6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5F106F6-9F4B-F946-A791-49F91D9FDBFA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226D33-EC43-B74B-8E13-3B74A55A25FF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E6DAB-4DA1-EF4C-A971-01D929D56C59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85FCDA8-9B86-ED42-98DC-7C8E2862E954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C62979-E9AC-3A4B-BA35-CB021BC5975A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C92F915-075F-2B41-92D6-65BF43C92DC9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D2D5B9F-12AC-1E47-A428-F97B5801B5D4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47A683-C893-A941-AF9F-3E32A0D598A6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A93F9AB-9F20-FC45-BE06-0D8017E59F22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3FD9B6E-6A80-5E4D-8DE5-7E025D92B086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32937DA-0624-7B43-9180-348D10E2C425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DB0ED37-82BE-FE4B-A08A-72F5D26FE276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7EC35D8-ABE2-BE4B-81F6-4AC2E8796D9E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4A1DA3-654A-1D44-B090-266E0D9CC2C5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30CC047-0903-2544-9FB0-27AD448888B4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AF5969E-9A37-1A4C-B6C4-E81E64B8C097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arr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9BE25F5-F965-C145-AC1F-9DC641919165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357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6547F68-12A3-3A4F-AFEE-0748E1665B13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604989E-46A9-8643-BFA7-E03B9D296261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sum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14ED9E1-85E6-B041-A534-FCAAAAED8F56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4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978A1EF-6AD7-A44D-A6C0-AE532C8D6DF3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163F197-BEE1-C74E-92E3-4246BB7F28BE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j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95B5655-8D23-F943-9CAB-E90A44AA8E9B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FE2A5F1-F1E9-434E-BCC9-A319D513BAB5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75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8022FDB-88D6-4141-B40D-545F9C0B0045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7EFBECE-22F8-D24B-8817-847E2FD6B659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21AE497-40BC-3C40-8BDD-50FA02DCD40F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76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2B35826-D9C9-CE45-8BBE-AAFFB8C3DFC5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5DFCF58-7AE5-D44C-A133-A688ECBCD557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F589617-56DB-6249-AF0E-06E8D0082A3B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7022A2B-77E5-5542-9DEE-C676E63E1637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8" name="Rectangle 10">
              <a:extLst>
                <a:ext uri="{FF2B5EF4-FFF2-40B4-BE49-F238E27FC236}">
                  <a16:creationId xmlns:a16="http://schemas.microsoft.com/office/drawing/2014/main" id="{9EED303B-D31A-6F43-B315-E7055482C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D99D277-BB2C-8E40-A7AE-3C1FBCC3B69A}"/>
                </a:ext>
              </a:extLst>
            </p:cNvPr>
            <p:cNvSpPr txBox="1"/>
            <p:nvPr/>
          </p:nvSpPr>
          <p:spPr bwMode="auto">
            <a:xfrm>
              <a:off x="7296743" y="341411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291760-6171-3849-B3BA-306498E2E0A2}"/>
                </a:ext>
              </a:extLst>
            </p:cNvPr>
            <p:cNvSpPr txBox="1"/>
            <p:nvPr/>
          </p:nvSpPr>
          <p:spPr bwMode="auto">
            <a:xfrm>
              <a:off x="6825105" y="3414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CC69621-3838-E446-AFF8-BDD46A7FBF45}"/>
                </a:ext>
              </a:extLst>
            </p:cNvPr>
            <p:cNvSpPr txBox="1"/>
            <p:nvPr/>
          </p:nvSpPr>
          <p:spPr bwMode="auto">
            <a:xfrm>
              <a:off x="7956589" y="341426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623ED4B-48BD-AE40-87BF-40048063AC30}"/>
                </a:ext>
              </a:extLst>
            </p:cNvPr>
            <p:cNvSpPr txBox="1"/>
            <p:nvPr/>
          </p:nvSpPr>
          <p:spPr bwMode="auto">
            <a:xfrm>
              <a:off x="7296743" y="361057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92B5123-EAD7-0B4F-B2CA-AC44E7EED9FC}"/>
                </a:ext>
              </a:extLst>
            </p:cNvPr>
            <p:cNvSpPr txBox="1"/>
            <p:nvPr/>
          </p:nvSpPr>
          <p:spPr bwMode="auto">
            <a:xfrm>
              <a:off x="6825105" y="3610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37E2C27-A1ED-A142-8651-8F479B5E80DE}"/>
                </a:ext>
              </a:extLst>
            </p:cNvPr>
            <p:cNvSpPr txBox="1"/>
            <p:nvPr/>
          </p:nvSpPr>
          <p:spPr bwMode="auto">
            <a:xfrm>
              <a:off x="7956589" y="361072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D9AF81D-042D-EC4E-B823-E41AEE1C6344}"/>
                </a:ext>
              </a:extLst>
            </p:cNvPr>
            <p:cNvSpPr txBox="1"/>
            <p:nvPr/>
          </p:nvSpPr>
          <p:spPr bwMode="auto">
            <a:xfrm>
              <a:off x="7296743" y="379513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A4E47A-9156-1743-98E2-29BF3B9F74DA}"/>
                </a:ext>
              </a:extLst>
            </p:cNvPr>
            <p:cNvSpPr txBox="1"/>
            <p:nvPr/>
          </p:nvSpPr>
          <p:spPr bwMode="auto">
            <a:xfrm>
              <a:off x="6825105" y="37951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1FC807E-C1B6-5243-85BD-CD80D98E14BE}"/>
                </a:ext>
              </a:extLst>
            </p:cNvPr>
            <p:cNvSpPr txBox="1"/>
            <p:nvPr/>
          </p:nvSpPr>
          <p:spPr bwMode="auto">
            <a:xfrm>
              <a:off x="7956589" y="379528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5C567AB-D49C-3D4C-925C-EAEDE93779D2}"/>
                </a:ext>
              </a:extLst>
            </p:cNvPr>
            <p:cNvSpPr txBox="1"/>
            <p:nvPr/>
          </p:nvSpPr>
          <p:spPr bwMode="auto">
            <a:xfrm>
              <a:off x="7296743" y="399159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0089AC0-2618-364D-903D-4E677601C091}"/>
                </a:ext>
              </a:extLst>
            </p:cNvPr>
            <p:cNvSpPr txBox="1"/>
            <p:nvPr/>
          </p:nvSpPr>
          <p:spPr bwMode="auto">
            <a:xfrm>
              <a:off x="6749592" y="3991593"/>
              <a:ext cx="547151" cy="208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5034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6E5BC23-33CE-8C40-8103-BA4856393E75}"/>
                </a:ext>
              </a:extLst>
            </p:cNvPr>
            <p:cNvSpPr txBox="1"/>
            <p:nvPr/>
          </p:nvSpPr>
          <p:spPr bwMode="auto">
            <a:xfrm>
              <a:off x="7956589" y="399174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3D1AB54-4364-4349-AFF8-246A48E0EBB5}"/>
                </a:ext>
              </a:extLst>
            </p:cNvPr>
            <p:cNvSpPr txBox="1"/>
            <p:nvPr/>
          </p:nvSpPr>
          <p:spPr bwMode="auto">
            <a:xfrm>
              <a:off x="7296743" y="418790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50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C7835C8-6E90-CC4D-8771-0011BA9168FF}"/>
                </a:ext>
              </a:extLst>
            </p:cNvPr>
            <p:cNvSpPr txBox="1"/>
            <p:nvPr/>
          </p:nvSpPr>
          <p:spPr bwMode="auto">
            <a:xfrm>
              <a:off x="6749592" y="4187908"/>
              <a:ext cx="547151" cy="196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5035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2551440-81A3-744D-9D5B-A03765408134}"/>
                </a:ext>
              </a:extLst>
            </p:cNvPr>
            <p:cNvSpPr txBox="1"/>
            <p:nvPr/>
          </p:nvSpPr>
          <p:spPr bwMode="auto">
            <a:xfrm>
              <a:off x="7956589" y="418805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A573373-1FFB-3843-99CE-46450A821D35}"/>
                </a:ext>
              </a:extLst>
            </p:cNvPr>
            <p:cNvSpPr txBox="1"/>
            <p:nvPr/>
          </p:nvSpPr>
          <p:spPr bwMode="auto">
            <a:xfrm>
              <a:off x="7296743" y="438437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200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12F3BBE-FD3A-8D4E-A87B-A6B922822898}"/>
                </a:ext>
              </a:extLst>
            </p:cNvPr>
            <p:cNvSpPr txBox="1"/>
            <p:nvPr/>
          </p:nvSpPr>
          <p:spPr bwMode="auto">
            <a:xfrm>
              <a:off x="6749592" y="4384370"/>
              <a:ext cx="547151" cy="196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5F2658-661D-3B4B-B8BA-0B3B47A1AFBA}"/>
                </a:ext>
              </a:extLst>
            </p:cNvPr>
            <p:cNvSpPr txBox="1"/>
            <p:nvPr/>
          </p:nvSpPr>
          <p:spPr bwMode="auto">
            <a:xfrm>
              <a:off x="7956589" y="438451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5102FB0-AEC5-E846-9E08-6C058ED535AD}"/>
                </a:ext>
              </a:extLst>
            </p:cNvPr>
            <p:cNvSpPr txBox="1"/>
            <p:nvPr/>
          </p:nvSpPr>
          <p:spPr bwMode="auto">
            <a:xfrm>
              <a:off x="7296743" y="456892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2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2A25189-AC33-8B45-8E77-C99323E35F09}"/>
                </a:ext>
              </a:extLst>
            </p:cNvPr>
            <p:cNvSpPr txBox="1"/>
            <p:nvPr/>
          </p:nvSpPr>
          <p:spPr bwMode="auto">
            <a:xfrm>
              <a:off x="6749592" y="4568925"/>
              <a:ext cx="547151" cy="196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5037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DDD3B17-CB54-D743-B00A-963BEA61813C}"/>
                </a:ext>
              </a:extLst>
            </p:cNvPr>
            <p:cNvSpPr txBox="1"/>
            <p:nvPr/>
          </p:nvSpPr>
          <p:spPr bwMode="auto">
            <a:xfrm>
              <a:off x="7956589" y="456907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55C9C01-0FAE-9946-85EC-E97A0523D082}"/>
                </a:ext>
              </a:extLst>
            </p:cNvPr>
            <p:cNvSpPr txBox="1"/>
            <p:nvPr/>
          </p:nvSpPr>
          <p:spPr bwMode="auto">
            <a:xfrm>
              <a:off x="7296743" y="476538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5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25CA01C-4124-E347-B82A-85DEF5B8BF4F}"/>
                </a:ext>
              </a:extLst>
            </p:cNvPr>
            <p:cNvSpPr txBox="1"/>
            <p:nvPr/>
          </p:nvSpPr>
          <p:spPr bwMode="auto">
            <a:xfrm>
              <a:off x="6749592" y="4765387"/>
              <a:ext cx="547151" cy="216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5038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8ECA9C8-7D40-4940-9719-4F4310153B3F}"/>
                </a:ext>
              </a:extLst>
            </p:cNvPr>
            <p:cNvSpPr txBox="1"/>
            <p:nvPr/>
          </p:nvSpPr>
          <p:spPr bwMode="auto">
            <a:xfrm>
              <a:off x="7956589" y="476553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F82ACCF-83A2-5A49-8ECF-6103DB5B4D6D}"/>
                </a:ext>
              </a:extLst>
            </p:cNvPr>
            <p:cNvSpPr txBox="1"/>
            <p:nvPr/>
          </p:nvSpPr>
          <p:spPr bwMode="auto">
            <a:xfrm>
              <a:off x="7296743" y="496184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CBF0453-8664-2A4E-9085-102481F0D863}"/>
                </a:ext>
              </a:extLst>
            </p:cNvPr>
            <p:cNvSpPr txBox="1"/>
            <p:nvPr/>
          </p:nvSpPr>
          <p:spPr bwMode="auto">
            <a:xfrm>
              <a:off x="6655324" y="4961848"/>
              <a:ext cx="641419" cy="176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5036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6E8D499-D948-A14B-A062-2FEF2906D220}"/>
                </a:ext>
              </a:extLst>
            </p:cNvPr>
            <p:cNvSpPr txBox="1"/>
            <p:nvPr/>
          </p:nvSpPr>
          <p:spPr bwMode="auto">
            <a:xfrm>
              <a:off x="7956589" y="496199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ED4B56-CE11-4740-B372-CABAB240BAC1}"/>
                </a:ext>
              </a:extLst>
            </p:cNvPr>
            <p:cNvSpPr txBox="1"/>
            <p:nvPr/>
          </p:nvSpPr>
          <p:spPr bwMode="auto">
            <a:xfrm>
              <a:off x="7296743" y="515831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114E66D-008A-6F43-B456-E382A2AF9D3F}"/>
                </a:ext>
              </a:extLst>
            </p:cNvPr>
            <p:cNvSpPr txBox="1"/>
            <p:nvPr/>
          </p:nvSpPr>
          <p:spPr bwMode="auto">
            <a:xfrm>
              <a:off x="6825105" y="515831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97BE9E-5B1C-2D41-9945-2C803C34CEB7}"/>
                </a:ext>
              </a:extLst>
            </p:cNvPr>
            <p:cNvSpPr txBox="1"/>
            <p:nvPr/>
          </p:nvSpPr>
          <p:spPr bwMode="auto">
            <a:xfrm>
              <a:off x="7956589" y="515845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</p:grp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77F3EDC5-4A63-8043-9570-BE987BAFC453}"/>
              </a:ext>
            </a:extLst>
          </p:cNvPr>
          <p:cNvSpPr/>
          <p:nvPr/>
        </p:nvSpPr>
        <p:spPr>
          <a:xfrm>
            <a:off x="3409770" y="2892481"/>
            <a:ext cx="1243328" cy="779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Compiler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3393B88B-BCE7-EB4A-964C-64AD2E52C545}"/>
              </a:ext>
            </a:extLst>
          </p:cNvPr>
          <p:cNvSpPr/>
          <p:nvPr/>
        </p:nvSpPr>
        <p:spPr>
          <a:xfrm>
            <a:off x="1171953" y="3525094"/>
            <a:ext cx="1713815" cy="2238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xt Box 9">
            <a:extLst>
              <a:ext uri="{FF2B5EF4-FFF2-40B4-BE49-F238E27FC236}">
                <a16:creationId xmlns:a16="http://schemas.microsoft.com/office/drawing/2014/main" id="{20C5C655-3623-104C-9079-CCA3C78AC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655" y="1250957"/>
            <a:ext cx="1997756" cy="411698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36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300"/>
              </a:spcBef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47" name="Rectangle 10">
            <a:extLst>
              <a:ext uri="{FF2B5EF4-FFF2-40B4-BE49-F238E27FC236}">
                <a16:creationId xmlns:a16="http://schemas.microsoft.com/office/drawing/2014/main" id="{AFBDF2FB-F6C8-1B4E-9957-1188511E4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75" y="958137"/>
            <a:ext cx="2698095" cy="43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High-level code (e.g. Java)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74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Box 9">
            <a:extLst>
              <a:ext uri="{FF2B5EF4-FFF2-40B4-BE49-F238E27FC236}">
                <a16:creationId xmlns:a16="http://schemas.microsoft.com/office/drawing/2014/main" id="{F83E9658-6FC8-B64D-A3FA-6F04001A0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02" y="1273542"/>
            <a:ext cx="2833470" cy="40943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Consolas" panose="020B0609020204030204" pitchFamily="49" charset="0"/>
              </a:rPr>
              <a:t>...</a:t>
            </a:r>
            <a:endParaRPr lang="en-US" sz="1400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 marL="0"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Declares variables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int[] arr = new int[5];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  <a:p>
            <a:pPr marL="0"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Enters some values into the array</a:t>
            </a:r>
          </a:p>
          <a:p>
            <a:pPr marL="0"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(code omitted)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  <a:endParaRPr lang="en-US" sz="1400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Sums up the array elements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for (int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0;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5; j++</a:t>
            </a:r>
            <a:r>
              <a:rPr lang="en-US" sz="1200" dirty="0"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sum = sum + arr[j];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processing</a:t>
            </a: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433D531B-7304-7D4E-82C0-7E66344A7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541" y="948406"/>
            <a:ext cx="2698095" cy="38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ea typeface="Consolas" charset="0"/>
                <a:cs typeface="Times New Roman" pitchFamily="18" charset="0"/>
              </a:rPr>
              <a:t>Hack assembly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A79A401-CFD7-0B4F-B1E7-2947465E1A31}"/>
              </a:ext>
            </a:extLst>
          </p:cNvPr>
          <p:cNvGrpSpPr/>
          <p:nvPr/>
        </p:nvGrpSpPr>
        <p:grpSpPr>
          <a:xfrm>
            <a:off x="6945101" y="1036607"/>
            <a:ext cx="1772903" cy="4385618"/>
            <a:chOff x="6655324" y="969302"/>
            <a:chExt cx="1772903" cy="438561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7D2BC0D-1730-604D-A153-218C06C6169E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E978E64-8DC4-F040-B420-F9A06B25CED6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5F106F6-9F4B-F946-A791-49F91D9FDBFA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226D33-EC43-B74B-8E13-3B74A55A25FF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E6DAB-4DA1-EF4C-A971-01D929D56C59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85FCDA8-9B86-ED42-98DC-7C8E2862E954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C62979-E9AC-3A4B-BA35-CB021BC5975A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C92F915-075F-2B41-92D6-65BF43C92DC9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D2D5B9F-12AC-1E47-A428-F97B5801B5D4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47A683-C893-A941-AF9F-3E32A0D598A6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A93F9AB-9F20-FC45-BE06-0D8017E59F22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3FD9B6E-6A80-5E4D-8DE5-7E025D92B086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32937DA-0624-7B43-9180-348D10E2C425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DB0ED37-82BE-FE4B-A08A-72F5D26FE276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7EC35D8-ABE2-BE4B-81F6-4AC2E8796D9E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4A1DA3-654A-1D44-B090-266E0D9CC2C5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30CC047-0903-2544-9FB0-27AD448888B4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AF5969E-9A37-1A4C-B6C4-E81E64B8C097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arr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9BE25F5-F965-C145-AC1F-9DC641919165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357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6547F68-12A3-3A4F-AFEE-0748E1665B13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604989E-46A9-8643-BFA7-E03B9D296261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sum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14ED9E1-85E6-B041-A534-FCAAAAED8F56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4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978A1EF-6AD7-A44D-A6C0-AE532C8D6DF3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163F197-BEE1-C74E-92E3-4246BB7F28BE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j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95B5655-8D23-F943-9CAB-E90A44AA8E9B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FE2A5F1-F1E9-434E-BCC9-A319D513BAB5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75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8022FDB-88D6-4141-B40D-545F9C0B0045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7EFBECE-22F8-D24B-8817-847E2FD6B659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21AE497-40BC-3C40-8BDD-50FA02DCD40F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76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2B35826-D9C9-CE45-8BBE-AAFFB8C3DFC5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5DFCF58-7AE5-D44C-A133-A688ECBCD557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F589617-56DB-6249-AF0E-06E8D0082A3B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7022A2B-77E5-5542-9DEE-C676E63E1637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8" name="Rectangle 10">
              <a:extLst>
                <a:ext uri="{FF2B5EF4-FFF2-40B4-BE49-F238E27FC236}">
                  <a16:creationId xmlns:a16="http://schemas.microsoft.com/office/drawing/2014/main" id="{9EED303B-D31A-6F43-B315-E7055482C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D99D277-BB2C-8E40-A7AE-3C1FBCC3B69A}"/>
                </a:ext>
              </a:extLst>
            </p:cNvPr>
            <p:cNvSpPr txBox="1"/>
            <p:nvPr/>
          </p:nvSpPr>
          <p:spPr bwMode="auto">
            <a:xfrm>
              <a:off x="7296743" y="341411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291760-6171-3849-B3BA-306498E2E0A2}"/>
                </a:ext>
              </a:extLst>
            </p:cNvPr>
            <p:cNvSpPr txBox="1"/>
            <p:nvPr/>
          </p:nvSpPr>
          <p:spPr bwMode="auto">
            <a:xfrm>
              <a:off x="6825105" y="3414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CC69621-3838-E446-AFF8-BDD46A7FBF45}"/>
                </a:ext>
              </a:extLst>
            </p:cNvPr>
            <p:cNvSpPr txBox="1"/>
            <p:nvPr/>
          </p:nvSpPr>
          <p:spPr bwMode="auto">
            <a:xfrm>
              <a:off x="7956589" y="341426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623ED4B-48BD-AE40-87BF-40048063AC30}"/>
                </a:ext>
              </a:extLst>
            </p:cNvPr>
            <p:cNvSpPr txBox="1"/>
            <p:nvPr/>
          </p:nvSpPr>
          <p:spPr bwMode="auto">
            <a:xfrm>
              <a:off x="7296743" y="361057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92B5123-EAD7-0B4F-B2CA-AC44E7EED9FC}"/>
                </a:ext>
              </a:extLst>
            </p:cNvPr>
            <p:cNvSpPr txBox="1"/>
            <p:nvPr/>
          </p:nvSpPr>
          <p:spPr bwMode="auto">
            <a:xfrm>
              <a:off x="6825105" y="3610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37E2C27-A1ED-A142-8651-8F479B5E80DE}"/>
                </a:ext>
              </a:extLst>
            </p:cNvPr>
            <p:cNvSpPr txBox="1"/>
            <p:nvPr/>
          </p:nvSpPr>
          <p:spPr bwMode="auto">
            <a:xfrm>
              <a:off x="7956589" y="361072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D9AF81D-042D-EC4E-B823-E41AEE1C6344}"/>
                </a:ext>
              </a:extLst>
            </p:cNvPr>
            <p:cNvSpPr txBox="1"/>
            <p:nvPr/>
          </p:nvSpPr>
          <p:spPr bwMode="auto">
            <a:xfrm>
              <a:off x="7296743" y="379513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A4E47A-9156-1743-98E2-29BF3B9F74DA}"/>
                </a:ext>
              </a:extLst>
            </p:cNvPr>
            <p:cNvSpPr txBox="1"/>
            <p:nvPr/>
          </p:nvSpPr>
          <p:spPr bwMode="auto">
            <a:xfrm>
              <a:off x="6825105" y="37951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1FC807E-C1B6-5243-85BD-CD80D98E14BE}"/>
                </a:ext>
              </a:extLst>
            </p:cNvPr>
            <p:cNvSpPr txBox="1"/>
            <p:nvPr/>
          </p:nvSpPr>
          <p:spPr bwMode="auto">
            <a:xfrm>
              <a:off x="7956589" y="379528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5C567AB-D49C-3D4C-925C-EAEDE93779D2}"/>
                </a:ext>
              </a:extLst>
            </p:cNvPr>
            <p:cNvSpPr txBox="1"/>
            <p:nvPr/>
          </p:nvSpPr>
          <p:spPr bwMode="auto">
            <a:xfrm>
              <a:off x="7296743" y="399159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0089AC0-2618-364D-903D-4E677601C091}"/>
                </a:ext>
              </a:extLst>
            </p:cNvPr>
            <p:cNvSpPr txBox="1"/>
            <p:nvPr/>
          </p:nvSpPr>
          <p:spPr bwMode="auto">
            <a:xfrm>
              <a:off x="6749592" y="3991593"/>
              <a:ext cx="547151" cy="208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5034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6E5BC23-33CE-8C40-8103-BA4856393E75}"/>
                </a:ext>
              </a:extLst>
            </p:cNvPr>
            <p:cNvSpPr txBox="1"/>
            <p:nvPr/>
          </p:nvSpPr>
          <p:spPr bwMode="auto">
            <a:xfrm>
              <a:off x="7956589" y="399174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3D1AB54-4364-4349-AFF8-246A48E0EBB5}"/>
                </a:ext>
              </a:extLst>
            </p:cNvPr>
            <p:cNvSpPr txBox="1"/>
            <p:nvPr/>
          </p:nvSpPr>
          <p:spPr bwMode="auto">
            <a:xfrm>
              <a:off x="7296743" y="418790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50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C7835C8-6E90-CC4D-8771-0011BA9168FF}"/>
                </a:ext>
              </a:extLst>
            </p:cNvPr>
            <p:cNvSpPr txBox="1"/>
            <p:nvPr/>
          </p:nvSpPr>
          <p:spPr bwMode="auto">
            <a:xfrm>
              <a:off x="6749592" y="4187908"/>
              <a:ext cx="547151" cy="196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5035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2551440-81A3-744D-9D5B-A03765408134}"/>
                </a:ext>
              </a:extLst>
            </p:cNvPr>
            <p:cNvSpPr txBox="1"/>
            <p:nvPr/>
          </p:nvSpPr>
          <p:spPr bwMode="auto">
            <a:xfrm>
              <a:off x="7956589" y="418805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A573373-1FFB-3843-99CE-46450A821D35}"/>
                </a:ext>
              </a:extLst>
            </p:cNvPr>
            <p:cNvSpPr txBox="1"/>
            <p:nvPr/>
          </p:nvSpPr>
          <p:spPr bwMode="auto">
            <a:xfrm>
              <a:off x="7296743" y="438437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200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12F3BBE-FD3A-8D4E-A87B-A6B922822898}"/>
                </a:ext>
              </a:extLst>
            </p:cNvPr>
            <p:cNvSpPr txBox="1"/>
            <p:nvPr/>
          </p:nvSpPr>
          <p:spPr bwMode="auto">
            <a:xfrm>
              <a:off x="6749592" y="4384370"/>
              <a:ext cx="547151" cy="196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5F2658-661D-3B4B-B8BA-0B3B47A1AFBA}"/>
                </a:ext>
              </a:extLst>
            </p:cNvPr>
            <p:cNvSpPr txBox="1"/>
            <p:nvPr/>
          </p:nvSpPr>
          <p:spPr bwMode="auto">
            <a:xfrm>
              <a:off x="7956589" y="438451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5102FB0-AEC5-E846-9E08-6C058ED535AD}"/>
                </a:ext>
              </a:extLst>
            </p:cNvPr>
            <p:cNvSpPr txBox="1"/>
            <p:nvPr/>
          </p:nvSpPr>
          <p:spPr bwMode="auto">
            <a:xfrm>
              <a:off x="7296743" y="456892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2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2A25189-AC33-8B45-8E77-C99323E35F09}"/>
                </a:ext>
              </a:extLst>
            </p:cNvPr>
            <p:cNvSpPr txBox="1"/>
            <p:nvPr/>
          </p:nvSpPr>
          <p:spPr bwMode="auto">
            <a:xfrm>
              <a:off x="6749592" y="4568925"/>
              <a:ext cx="547151" cy="196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5037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DDD3B17-CB54-D743-B00A-963BEA61813C}"/>
                </a:ext>
              </a:extLst>
            </p:cNvPr>
            <p:cNvSpPr txBox="1"/>
            <p:nvPr/>
          </p:nvSpPr>
          <p:spPr bwMode="auto">
            <a:xfrm>
              <a:off x="7956589" y="456907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55C9C01-0FAE-9946-85EC-E97A0523D082}"/>
                </a:ext>
              </a:extLst>
            </p:cNvPr>
            <p:cNvSpPr txBox="1"/>
            <p:nvPr/>
          </p:nvSpPr>
          <p:spPr bwMode="auto">
            <a:xfrm>
              <a:off x="7296743" y="476538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5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25CA01C-4124-E347-B82A-85DEF5B8BF4F}"/>
                </a:ext>
              </a:extLst>
            </p:cNvPr>
            <p:cNvSpPr txBox="1"/>
            <p:nvPr/>
          </p:nvSpPr>
          <p:spPr bwMode="auto">
            <a:xfrm>
              <a:off x="6749592" y="4765387"/>
              <a:ext cx="547151" cy="216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5038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8ECA9C8-7D40-4940-9719-4F4310153B3F}"/>
                </a:ext>
              </a:extLst>
            </p:cNvPr>
            <p:cNvSpPr txBox="1"/>
            <p:nvPr/>
          </p:nvSpPr>
          <p:spPr bwMode="auto">
            <a:xfrm>
              <a:off x="7956589" y="476553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F82ACCF-83A2-5A49-8ECF-6103DB5B4D6D}"/>
                </a:ext>
              </a:extLst>
            </p:cNvPr>
            <p:cNvSpPr txBox="1"/>
            <p:nvPr/>
          </p:nvSpPr>
          <p:spPr bwMode="auto">
            <a:xfrm>
              <a:off x="7296743" y="496184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CBF0453-8664-2A4E-9085-102481F0D863}"/>
                </a:ext>
              </a:extLst>
            </p:cNvPr>
            <p:cNvSpPr txBox="1"/>
            <p:nvPr/>
          </p:nvSpPr>
          <p:spPr bwMode="auto">
            <a:xfrm>
              <a:off x="6655324" y="4961848"/>
              <a:ext cx="641419" cy="176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5036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6E8D499-D948-A14B-A062-2FEF2906D220}"/>
                </a:ext>
              </a:extLst>
            </p:cNvPr>
            <p:cNvSpPr txBox="1"/>
            <p:nvPr/>
          </p:nvSpPr>
          <p:spPr bwMode="auto">
            <a:xfrm>
              <a:off x="7956589" y="496199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ED4B56-CE11-4740-B372-CABAB240BAC1}"/>
                </a:ext>
              </a:extLst>
            </p:cNvPr>
            <p:cNvSpPr txBox="1"/>
            <p:nvPr/>
          </p:nvSpPr>
          <p:spPr bwMode="auto">
            <a:xfrm>
              <a:off x="7296743" y="515831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114E66D-008A-6F43-B456-E382A2AF9D3F}"/>
                </a:ext>
              </a:extLst>
            </p:cNvPr>
            <p:cNvSpPr txBox="1"/>
            <p:nvPr/>
          </p:nvSpPr>
          <p:spPr bwMode="auto">
            <a:xfrm>
              <a:off x="6825105" y="515831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97BE9E-5B1C-2D41-9945-2C803C34CEB7}"/>
                </a:ext>
              </a:extLst>
            </p:cNvPr>
            <p:cNvSpPr txBox="1"/>
            <p:nvPr/>
          </p:nvSpPr>
          <p:spPr bwMode="auto">
            <a:xfrm>
              <a:off x="7956589" y="515845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</p:grp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77F3EDC5-4A63-8043-9570-BE987BAFC453}"/>
              </a:ext>
            </a:extLst>
          </p:cNvPr>
          <p:cNvSpPr/>
          <p:nvPr/>
        </p:nvSpPr>
        <p:spPr>
          <a:xfrm>
            <a:off x="3409770" y="2892481"/>
            <a:ext cx="1243328" cy="779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Compiler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3393B88B-BCE7-EB4A-964C-64AD2E52C545}"/>
              </a:ext>
            </a:extLst>
          </p:cNvPr>
          <p:cNvSpPr/>
          <p:nvPr/>
        </p:nvSpPr>
        <p:spPr>
          <a:xfrm>
            <a:off x="1171953" y="3525094"/>
            <a:ext cx="1713815" cy="2238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0">
            <a:extLst>
              <a:ext uri="{FF2B5EF4-FFF2-40B4-BE49-F238E27FC236}">
                <a16:creationId xmlns:a16="http://schemas.microsoft.com/office/drawing/2014/main" id="{AFBDF2FB-F6C8-1B4E-9957-1188511E4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75" y="958137"/>
            <a:ext cx="2698095" cy="43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High-level code (e.g. Java)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9" name="Text Box 9">
            <a:extLst>
              <a:ext uri="{FF2B5EF4-FFF2-40B4-BE49-F238E27FC236}">
                <a16:creationId xmlns:a16="http://schemas.microsoft.com/office/drawing/2014/main" id="{3B88F54C-037D-9F42-A637-860B2F5E0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655" y="1250957"/>
            <a:ext cx="1997756" cy="411698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36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arr[j]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@arr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D=M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@j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A=D+M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D=M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M=M+D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300"/>
              </a:spcBef>
            </a:pP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2192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Box 9">
            <a:extLst>
              <a:ext uri="{FF2B5EF4-FFF2-40B4-BE49-F238E27FC236}">
                <a16:creationId xmlns:a16="http://schemas.microsoft.com/office/drawing/2014/main" id="{22513231-264B-6641-9AC4-D6AC6B175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02" y="1273542"/>
            <a:ext cx="2833470" cy="40943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Consolas" panose="020B0609020204030204" pitchFamily="49" charset="0"/>
              </a:rPr>
              <a:t>...</a:t>
            </a:r>
            <a:endParaRPr lang="en-US" sz="1400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 marL="0"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Declares variables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int[] arr = new int[5];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  <a:p>
            <a:pPr marL="0"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Enters some values into the array</a:t>
            </a:r>
          </a:p>
          <a:p>
            <a:pPr marL="0"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(code omitted)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  <a:endParaRPr lang="en-US" sz="1400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Sums up the array elements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for (int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0;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5; j++</a:t>
            </a:r>
            <a:r>
              <a:rPr lang="en-US" sz="1200" dirty="0"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sum = sum + arr[j];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  <a:p>
            <a:pPr>
              <a:spcBef>
                <a:spcPts val="2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Increments each array element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</a:rPr>
              <a:t>for (int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0;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5; j++</a:t>
            </a:r>
            <a:r>
              <a:rPr lang="en-US" sz="1200" dirty="0"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   arr[j] = arr[j]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+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processing</a:t>
            </a: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433D531B-7304-7D4E-82C0-7E66344A7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541" y="948406"/>
            <a:ext cx="2698095" cy="38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ea typeface="Consolas" charset="0"/>
                <a:cs typeface="Times New Roman" pitchFamily="18" charset="0"/>
              </a:rPr>
              <a:t>Hack assembly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A79A401-CFD7-0B4F-B1E7-2947465E1A31}"/>
              </a:ext>
            </a:extLst>
          </p:cNvPr>
          <p:cNvGrpSpPr/>
          <p:nvPr/>
        </p:nvGrpSpPr>
        <p:grpSpPr>
          <a:xfrm>
            <a:off x="6945101" y="1036607"/>
            <a:ext cx="1772903" cy="4385618"/>
            <a:chOff x="6655324" y="969302"/>
            <a:chExt cx="1772903" cy="438561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7D2BC0D-1730-604D-A153-218C06C6169E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E978E64-8DC4-F040-B420-F9A06B25CED6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5F106F6-9F4B-F946-A791-49F91D9FDBFA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226D33-EC43-B74B-8E13-3B74A55A25FF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E6DAB-4DA1-EF4C-A971-01D929D56C59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85FCDA8-9B86-ED42-98DC-7C8E2862E954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C62979-E9AC-3A4B-BA35-CB021BC5975A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C92F915-075F-2B41-92D6-65BF43C92DC9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D2D5B9F-12AC-1E47-A428-F97B5801B5D4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47A683-C893-A941-AF9F-3E32A0D598A6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A93F9AB-9F20-FC45-BE06-0D8017E59F22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3FD9B6E-6A80-5E4D-8DE5-7E025D92B086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32937DA-0624-7B43-9180-348D10E2C425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DB0ED37-82BE-FE4B-A08A-72F5D26FE276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7EC35D8-ABE2-BE4B-81F6-4AC2E8796D9E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4A1DA3-654A-1D44-B090-266E0D9CC2C5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30CC047-0903-2544-9FB0-27AD448888B4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AF5969E-9A37-1A4C-B6C4-E81E64B8C097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arr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9BE25F5-F965-C145-AC1F-9DC641919165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357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6547F68-12A3-3A4F-AFEE-0748E1665B13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604989E-46A9-8643-BFA7-E03B9D296261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sum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14ED9E1-85E6-B041-A534-FCAAAAED8F56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4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978A1EF-6AD7-A44D-A6C0-AE532C8D6DF3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163F197-BEE1-C74E-92E3-4246BB7F28BE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j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95B5655-8D23-F943-9CAB-E90A44AA8E9B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FE2A5F1-F1E9-434E-BCC9-A319D513BAB5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75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8022FDB-88D6-4141-B40D-545F9C0B0045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7EFBECE-22F8-D24B-8817-847E2FD6B659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21AE497-40BC-3C40-8BDD-50FA02DCD40F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76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2B35826-D9C9-CE45-8BBE-AAFFB8C3DFC5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5DFCF58-7AE5-D44C-A133-A688ECBCD557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F589617-56DB-6249-AF0E-06E8D0082A3B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7022A2B-77E5-5542-9DEE-C676E63E1637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8" name="Rectangle 10">
              <a:extLst>
                <a:ext uri="{FF2B5EF4-FFF2-40B4-BE49-F238E27FC236}">
                  <a16:creationId xmlns:a16="http://schemas.microsoft.com/office/drawing/2014/main" id="{9EED303B-D31A-6F43-B315-E7055482C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D99D277-BB2C-8E40-A7AE-3C1FBCC3B69A}"/>
                </a:ext>
              </a:extLst>
            </p:cNvPr>
            <p:cNvSpPr txBox="1"/>
            <p:nvPr/>
          </p:nvSpPr>
          <p:spPr bwMode="auto">
            <a:xfrm>
              <a:off x="7296743" y="341411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291760-6171-3849-B3BA-306498E2E0A2}"/>
                </a:ext>
              </a:extLst>
            </p:cNvPr>
            <p:cNvSpPr txBox="1"/>
            <p:nvPr/>
          </p:nvSpPr>
          <p:spPr bwMode="auto">
            <a:xfrm>
              <a:off x="6825105" y="3414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CC69621-3838-E446-AFF8-BDD46A7FBF45}"/>
                </a:ext>
              </a:extLst>
            </p:cNvPr>
            <p:cNvSpPr txBox="1"/>
            <p:nvPr/>
          </p:nvSpPr>
          <p:spPr bwMode="auto">
            <a:xfrm>
              <a:off x="7956589" y="341426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623ED4B-48BD-AE40-87BF-40048063AC30}"/>
                </a:ext>
              </a:extLst>
            </p:cNvPr>
            <p:cNvSpPr txBox="1"/>
            <p:nvPr/>
          </p:nvSpPr>
          <p:spPr bwMode="auto">
            <a:xfrm>
              <a:off x="7296743" y="361057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92B5123-EAD7-0B4F-B2CA-AC44E7EED9FC}"/>
                </a:ext>
              </a:extLst>
            </p:cNvPr>
            <p:cNvSpPr txBox="1"/>
            <p:nvPr/>
          </p:nvSpPr>
          <p:spPr bwMode="auto">
            <a:xfrm>
              <a:off x="6825105" y="3610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37E2C27-A1ED-A142-8651-8F479B5E80DE}"/>
                </a:ext>
              </a:extLst>
            </p:cNvPr>
            <p:cNvSpPr txBox="1"/>
            <p:nvPr/>
          </p:nvSpPr>
          <p:spPr bwMode="auto">
            <a:xfrm>
              <a:off x="7956589" y="361072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D9AF81D-042D-EC4E-B823-E41AEE1C6344}"/>
                </a:ext>
              </a:extLst>
            </p:cNvPr>
            <p:cNvSpPr txBox="1"/>
            <p:nvPr/>
          </p:nvSpPr>
          <p:spPr bwMode="auto">
            <a:xfrm>
              <a:off x="7296743" y="379513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A4E47A-9156-1743-98E2-29BF3B9F74DA}"/>
                </a:ext>
              </a:extLst>
            </p:cNvPr>
            <p:cNvSpPr txBox="1"/>
            <p:nvPr/>
          </p:nvSpPr>
          <p:spPr bwMode="auto">
            <a:xfrm>
              <a:off x="6825105" y="37951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1FC807E-C1B6-5243-85BD-CD80D98E14BE}"/>
                </a:ext>
              </a:extLst>
            </p:cNvPr>
            <p:cNvSpPr txBox="1"/>
            <p:nvPr/>
          </p:nvSpPr>
          <p:spPr bwMode="auto">
            <a:xfrm>
              <a:off x="7956589" y="379528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5C567AB-D49C-3D4C-925C-EAEDE93779D2}"/>
                </a:ext>
              </a:extLst>
            </p:cNvPr>
            <p:cNvSpPr txBox="1"/>
            <p:nvPr/>
          </p:nvSpPr>
          <p:spPr bwMode="auto">
            <a:xfrm>
              <a:off x="7296743" y="399159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0089AC0-2618-364D-903D-4E677601C091}"/>
                </a:ext>
              </a:extLst>
            </p:cNvPr>
            <p:cNvSpPr txBox="1"/>
            <p:nvPr/>
          </p:nvSpPr>
          <p:spPr bwMode="auto">
            <a:xfrm>
              <a:off x="6749592" y="3991593"/>
              <a:ext cx="547151" cy="208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5034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6E5BC23-33CE-8C40-8103-BA4856393E75}"/>
                </a:ext>
              </a:extLst>
            </p:cNvPr>
            <p:cNvSpPr txBox="1"/>
            <p:nvPr/>
          </p:nvSpPr>
          <p:spPr bwMode="auto">
            <a:xfrm>
              <a:off x="7956589" y="399174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3D1AB54-4364-4349-AFF8-246A48E0EBB5}"/>
                </a:ext>
              </a:extLst>
            </p:cNvPr>
            <p:cNvSpPr txBox="1"/>
            <p:nvPr/>
          </p:nvSpPr>
          <p:spPr bwMode="auto">
            <a:xfrm>
              <a:off x="7296743" y="418790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50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C7835C8-6E90-CC4D-8771-0011BA9168FF}"/>
                </a:ext>
              </a:extLst>
            </p:cNvPr>
            <p:cNvSpPr txBox="1"/>
            <p:nvPr/>
          </p:nvSpPr>
          <p:spPr bwMode="auto">
            <a:xfrm>
              <a:off x="6749592" y="4187908"/>
              <a:ext cx="547151" cy="196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5035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2551440-81A3-744D-9D5B-A03765408134}"/>
                </a:ext>
              </a:extLst>
            </p:cNvPr>
            <p:cNvSpPr txBox="1"/>
            <p:nvPr/>
          </p:nvSpPr>
          <p:spPr bwMode="auto">
            <a:xfrm>
              <a:off x="7956589" y="418805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A573373-1FFB-3843-99CE-46450A821D35}"/>
                </a:ext>
              </a:extLst>
            </p:cNvPr>
            <p:cNvSpPr txBox="1"/>
            <p:nvPr/>
          </p:nvSpPr>
          <p:spPr bwMode="auto">
            <a:xfrm>
              <a:off x="7296743" y="438437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200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12F3BBE-FD3A-8D4E-A87B-A6B922822898}"/>
                </a:ext>
              </a:extLst>
            </p:cNvPr>
            <p:cNvSpPr txBox="1"/>
            <p:nvPr/>
          </p:nvSpPr>
          <p:spPr bwMode="auto">
            <a:xfrm>
              <a:off x="6749592" y="4384370"/>
              <a:ext cx="547151" cy="196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5F2658-661D-3B4B-B8BA-0B3B47A1AFBA}"/>
                </a:ext>
              </a:extLst>
            </p:cNvPr>
            <p:cNvSpPr txBox="1"/>
            <p:nvPr/>
          </p:nvSpPr>
          <p:spPr bwMode="auto">
            <a:xfrm>
              <a:off x="7956589" y="438451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5102FB0-AEC5-E846-9E08-6C058ED535AD}"/>
                </a:ext>
              </a:extLst>
            </p:cNvPr>
            <p:cNvSpPr txBox="1"/>
            <p:nvPr/>
          </p:nvSpPr>
          <p:spPr bwMode="auto">
            <a:xfrm>
              <a:off x="7296743" y="456892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2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2A25189-AC33-8B45-8E77-C99323E35F09}"/>
                </a:ext>
              </a:extLst>
            </p:cNvPr>
            <p:cNvSpPr txBox="1"/>
            <p:nvPr/>
          </p:nvSpPr>
          <p:spPr bwMode="auto">
            <a:xfrm>
              <a:off x="6749592" y="4568925"/>
              <a:ext cx="547151" cy="196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5037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DDD3B17-CB54-D743-B00A-963BEA61813C}"/>
                </a:ext>
              </a:extLst>
            </p:cNvPr>
            <p:cNvSpPr txBox="1"/>
            <p:nvPr/>
          </p:nvSpPr>
          <p:spPr bwMode="auto">
            <a:xfrm>
              <a:off x="7956589" y="456907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55C9C01-0FAE-9946-85EC-E97A0523D082}"/>
                </a:ext>
              </a:extLst>
            </p:cNvPr>
            <p:cNvSpPr txBox="1"/>
            <p:nvPr/>
          </p:nvSpPr>
          <p:spPr bwMode="auto">
            <a:xfrm>
              <a:off x="7296743" y="476538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5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25CA01C-4124-E347-B82A-85DEF5B8BF4F}"/>
                </a:ext>
              </a:extLst>
            </p:cNvPr>
            <p:cNvSpPr txBox="1"/>
            <p:nvPr/>
          </p:nvSpPr>
          <p:spPr bwMode="auto">
            <a:xfrm>
              <a:off x="6749592" y="4765387"/>
              <a:ext cx="547151" cy="216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5038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8ECA9C8-7D40-4940-9719-4F4310153B3F}"/>
                </a:ext>
              </a:extLst>
            </p:cNvPr>
            <p:cNvSpPr txBox="1"/>
            <p:nvPr/>
          </p:nvSpPr>
          <p:spPr bwMode="auto">
            <a:xfrm>
              <a:off x="7956589" y="476553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F82ACCF-83A2-5A49-8ECF-6103DB5B4D6D}"/>
                </a:ext>
              </a:extLst>
            </p:cNvPr>
            <p:cNvSpPr txBox="1"/>
            <p:nvPr/>
          </p:nvSpPr>
          <p:spPr bwMode="auto">
            <a:xfrm>
              <a:off x="7296743" y="496184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CBF0453-8664-2A4E-9085-102481F0D863}"/>
                </a:ext>
              </a:extLst>
            </p:cNvPr>
            <p:cNvSpPr txBox="1"/>
            <p:nvPr/>
          </p:nvSpPr>
          <p:spPr bwMode="auto">
            <a:xfrm>
              <a:off x="6655324" y="4961848"/>
              <a:ext cx="641419" cy="176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5036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6E8D499-D948-A14B-A062-2FEF2906D220}"/>
                </a:ext>
              </a:extLst>
            </p:cNvPr>
            <p:cNvSpPr txBox="1"/>
            <p:nvPr/>
          </p:nvSpPr>
          <p:spPr bwMode="auto">
            <a:xfrm>
              <a:off x="7956589" y="496199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ED4B56-CE11-4740-B372-CABAB240BAC1}"/>
                </a:ext>
              </a:extLst>
            </p:cNvPr>
            <p:cNvSpPr txBox="1"/>
            <p:nvPr/>
          </p:nvSpPr>
          <p:spPr bwMode="auto">
            <a:xfrm>
              <a:off x="7296743" y="515831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114E66D-008A-6F43-B456-E382A2AF9D3F}"/>
                </a:ext>
              </a:extLst>
            </p:cNvPr>
            <p:cNvSpPr txBox="1"/>
            <p:nvPr/>
          </p:nvSpPr>
          <p:spPr bwMode="auto">
            <a:xfrm>
              <a:off x="6825105" y="515831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97BE9E-5B1C-2D41-9945-2C803C34CEB7}"/>
                </a:ext>
              </a:extLst>
            </p:cNvPr>
            <p:cNvSpPr txBox="1"/>
            <p:nvPr/>
          </p:nvSpPr>
          <p:spPr bwMode="auto">
            <a:xfrm>
              <a:off x="7956589" y="515845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</p:grp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77F3EDC5-4A63-8043-9570-BE987BAFC453}"/>
              </a:ext>
            </a:extLst>
          </p:cNvPr>
          <p:cNvSpPr/>
          <p:nvPr/>
        </p:nvSpPr>
        <p:spPr>
          <a:xfrm>
            <a:off x="3409770" y="2892481"/>
            <a:ext cx="1243328" cy="779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Compiler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8C0813EA-B6AD-4E46-BD5A-95B167A7E4C3}"/>
              </a:ext>
            </a:extLst>
          </p:cNvPr>
          <p:cNvSpPr/>
          <p:nvPr/>
        </p:nvSpPr>
        <p:spPr>
          <a:xfrm>
            <a:off x="1167016" y="4639597"/>
            <a:ext cx="1622850" cy="221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0">
            <a:extLst>
              <a:ext uri="{FF2B5EF4-FFF2-40B4-BE49-F238E27FC236}">
                <a16:creationId xmlns:a16="http://schemas.microsoft.com/office/drawing/2014/main" id="{7D66D13B-E761-E24F-A8A2-73F3F8898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75" y="958137"/>
            <a:ext cx="2698095" cy="43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High-level code (e.g. Java)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9" name="Text Box 9">
            <a:extLst>
              <a:ext uri="{FF2B5EF4-FFF2-40B4-BE49-F238E27FC236}">
                <a16:creationId xmlns:a16="http://schemas.microsoft.com/office/drawing/2014/main" id="{FCC153E3-95F6-4C42-B465-78BFFAE69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655" y="1250957"/>
            <a:ext cx="1997756" cy="411698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36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arr[j]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@arr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D=M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@j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A=D+M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D=M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M=M+D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300"/>
              </a:spcBef>
            </a:pP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37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 Box 9">
            <a:extLst>
              <a:ext uri="{FF2B5EF4-FFF2-40B4-BE49-F238E27FC236}">
                <a16:creationId xmlns:a16="http://schemas.microsoft.com/office/drawing/2014/main" id="{25F83FE5-0236-3F42-AA49-F36C14AC3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655" y="1250957"/>
            <a:ext cx="1997756" cy="411698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36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arr[j]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@arr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D=M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@j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A=D+M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D=M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M=M+D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arr[j]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arr[j]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processing</a:t>
            </a: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433D531B-7304-7D4E-82C0-7E66344A7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541" y="948406"/>
            <a:ext cx="2698095" cy="38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ea typeface="Consolas" charset="0"/>
                <a:cs typeface="Times New Roman" pitchFamily="18" charset="0"/>
              </a:rPr>
              <a:t>Hack assembly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A79A401-CFD7-0B4F-B1E7-2947465E1A31}"/>
              </a:ext>
            </a:extLst>
          </p:cNvPr>
          <p:cNvGrpSpPr/>
          <p:nvPr/>
        </p:nvGrpSpPr>
        <p:grpSpPr>
          <a:xfrm>
            <a:off x="6945101" y="1036607"/>
            <a:ext cx="1772903" cy="4385618"/>
            <a:chOff x="6655324" y="969302"/>
            <a:chExt cx="1772903" cy="438561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7D2BC0D-1730-604D-A153-218C06C6169E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E978E64-8DC4-F040-B420-F9A06B25CED6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5F106F6-9F4B-F946-A791-49F91D9FDBFA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226D33-EC43-B74B-8E13-3B74A55A25FF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E6DAB-4DA1-EF4C-A971-01D929D56C59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85FCDA8-9B86-ED42-98DC-7C8E2862E954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C62979-E9AC-3A4B-BA35-CB021BC5975A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C92F915-075F-2B41-92D6-65BF43C92DC9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D2D5B9F-12AC-1E47-A428-F97B5801B5D4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47A683-C893-A941-AF9F-3E32A0D598A6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A93F9AB-9F20-FC45-BE06-0D8017E59F22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3FD9B6E-6A80-5E4D-8DE5-7E025D92B086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32937DA-0624-7B43-9180-348D10E2C425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DB0ED37-82BE-FE4B-A08A-72F5D26FE276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7EC35D8-ABE2-BE4B-81F6-4AC2E8796D9E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4A1DA3-654A-1D44-B090-266E0D9CC2C5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30CC047-0903-2544-9FB0-27AD448888B4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AF5969E-9A37-1A4C-B6C4-E81E64B8C097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arr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9BE25F5-F965-C145-AC1F-9DC641919165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357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6547F68-12A3-3A4F-AFEE-0748E1665B13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604989E-46A9-8643-BFA7-E03B9D296261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sum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14ED9E1-85E6-B041-A534-FCAAAAED8F56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4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978A1EF-6AD7-A44D-A6C0-AE532C8D6DF3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163F197-BEE1-C74E-92E3-4246BB7F28BE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j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95B5655-8D23-F943-9CAB-E90A44AA8E9B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FE2A5F1-F1E9-434E-BCC9-A319D513BAB5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75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8022FDB-88D6-4141-B40D-545F9C0B0045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7EFBECE-22F8-D24B-8817-847E2FD6B659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21AE497-40BC-3C40-8BDD-50FA02DCD40F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76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2B35826-D9C9-CE45-8BBE-AAFFB8C3DFC5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5DFCF58-7AE5-D44C-A133-A688ECBCD557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F589617-56DB-6249-AF0E-06E8D0082A3B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7022A2B-77E5-5542-9DEE-C676E63E1637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8" name="Rectangle 10">
              <a:extLst>
                <a:ext uri="{FF2B5EF4-FFF2-40B4-BE49-F238E27FC236}">
                  <a16:creationId xmlns:a16="http://schemas.microsoft.com/office/drawing/2014/main" id="{9EED303B-D31A-6F43-B315-E7055482C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D99D277-BB2C-8E40-A7AE-3C1FBCC3B69A}"/>
                </a:ext>
              </a:extLst>
            </p:cNvPr>
            <p:cNvSpPr txBox="1"/>
            <p:nvPr/>
          </p:nvSpPr>
          <p:spPr bwMode="auto">
            <a:xfrm>
              <a:off x="7296743" y="341411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291760-6171-3849-B3BA-306498E2E0A2}"/>
                </a:ext>
              </a:extLst>
            </p:cNvPr>
            <p:cNvSpPr txBox="1"/>
            <p:nvPr/>
          </p:nvSpPr>
          <p:spPr bwMode="auto">
            <a:xfrm>
              <a:off x="6825105" y="3414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CC69621-3838-E446-AFF8-BDD46A7FBF45}"/>
                </a:ext>
              </a:extLst>
            </p:cNvPr>
            <p:cNvSpPr txBox="1"/>
            <p:nvPr/>
          </p:nvSpPr>
          <p:spPr bwMode="auto">
            <a:xfrm>
              <a:off x="7956589" y="341426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623ED4B-48BD-AE40-87BF-40048063AC30}"/>
                </a:ext>
              </a:extLst>
            </p:cNvPr>
            <p:cNvSpPr txBox="1"/>
            <p:nvPr/>
          </p:nvSpPr>
          <p:spPr bwMode="auto">
            <a:xfrm>
              <a:off x="7296743" y="361057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92B5123-EAD7-0B4F-B2CA-AC44E7EED9FC}"/>
                </a:ext>
              </a:extLst>
            </p:cNvPr>
            <p:cNvSpPr txBox="1"/>
            <p:nvPr/>
          </p:nvSpPr>
          <p:spPr bwMode="auto">
            <a:xfrm>
              <a:off x="6825105" y="3610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37E2C27-A1ED-A142-8651-8F479B5E80DE}"/>
                </a:ext>
              </a:extLst>
            </p:cNvPr>
            <p:cNvSpPr txBox="1"/>
            <p:nvPr/>
          </p:nvSpPr>
          <p:spPr bwMode="auto">
            <a:xfrm>
              <a:off x="7956589" y="361072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D9AF81D-042D-EC4E-B823-E41AEE1C6344}"/>
                </a:ext>
              </a:extLst>
            </p:cNvPr>
            <p:cNvSpPr txBox="1"/>
            <p:nvPr/>
          </p:nvSpPr>
          <p:spPr bwMode="auto">
            <a:xfrm>
              <a:off x="7296743" y="379513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A4E47A-9156-1743-98E2-29BF3B9F74DA}"/>
                </a:ext>
              </a:extLst>
            </p:cNvPr>
            <p:cNvSpPr txBox="1"/>
            <p:nvPr/>
          </p:nvSpPr>
          <p:spPr bwMode="auto">
            <a:xfrm>
              <a:off x="6825105" y="37951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1FC807E-C1B6-5243-85BD-CD80D98E14BE}"/>
                </a:ext>
              </a:extLst>
            </p:cNvPr>
            <p:cNvSpPr txBox="1"/>
            <p:nvPr/>
          </p:nvSpPr>
          <p:spPr bwMode="auto">
            <a:xfrm>
              <a:off x="7956589" y="379528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5C567AB-D49C-3D4C-925C-EAEDE93779D2}"/>
                </a:ext>
              </a:extLst>
            </p:cNvPr>
            <p:cNvSpPr txBox="1"/>
            <p:nvPr/>
          </p:nvSpPr>
          <p:spPr bwMode="auto">
            <a:xfrm>
              <a:off x="7296743" y="399159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0089AC0-2618-364D-903D-4E677601C091}"/>
                </a:ext>
              </a:extLst>
            </p:cNvPr>
            <p:cNvSpPr txBox="1"/>
            <p:nvPr/>
          </p:nvSpPr>
          <p:spPr bwMode="auto">
            <a:xfrm>
              <a:off x="6749592" y="3991593"/>
              <a:ext cx="547151" cy="208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5034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6E5BC23-33CE-8C40-8103-BA4856393E75}"/>
                </a:ext>
              </a:extLst>
            </p:cNvPr>
            <p:cNvSpPr txBox="1"/>
            <p:nvPr/>
          </p:nvSpPr>
          <p:spPr bwMode="auto">
            <a:xfrm>
              <a:off x="7956589" y="399174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3D1AB54-4364-4349-AFF8-246A48E0EBB5}"/>
                </a:ext>
              </a:extLst>
            </p:cNvPr>
            <p:cNvSpPr txBox="1"/>
            <p:nvPr/>
          </p:nvSpPr>
          <p:spPr bwMode="auto">
            <a:xfrm>
              <a:off x="7296743" y="418790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50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C7835C8-6E90-CC4D-8771-0011BA9168FF}"/>
                </a:ext>
              </a:extLst>
            </p:cNvPr>
            <p:cNvSpPr txBox="1"/>
            <p:nvPr/>
          </p:nvSpPr>
          <p:spPr bwMode="auto">
            <a:xfrm>
              <a:off x="6749592" y="4187908"/>
              <a:ext cx="547151" cy="196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5035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2551440-81A3-744D-9D5B-A03765408134}"/>
                </a:ext>
              </a:extLst>
            </p:cNvPr>
            <p:cNvSpPr txBox="1"/>
            <p:nvPr/>
          </p:nvSpPr>
          <p:spPr bwMode="auto">
            <a:xfrm>
              <a:off x="7956589" y="418805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A573373-1FFB-3843-99CE-46450A821D35}"/>
                </a:ext>
              </a:extLst>
            </p:cNvPr>
            <p:cNvSpPr txBox="1"/>
            <p:nvPr/>
          </p:nvSpPr>
          <p:spPr bwMode="auto">
            <a:xfrm>
              <a:off x="7296743" y="438437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200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12F3BBE-FD3A-8D4E-A87B-A6B922822898}"/>
                </a:ext>
              </a:extLst>
            </p:cNvPr>
            <p:cNvSpPr txBox="1"/>
            <p:nvPr/>
          </p:nvSpPr>
          <p:spPr bwMode="auto">
            <a:xfrm>
              <a:off x="6749592" y="4384370"/>
              <a:ext cx="547151" cy="196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5F2658-661D-3B4B-B8BA-0B3B47A1AFBA}"/>
                </a:ext>
              </a:extLst>
            </p:cNvPr>
            <p:cNvSpPr txBox="1"/>
            <p:nvPr/>
          </p:nvSpPr>
          <p:spPr bwMode="auto">
            <a:xfrm>
              <a:off x="7956589" y="438451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5102FB0-AEC5-E846-9E08-6C058ED535AD}"/>
                </a:ext>
              </a:extLst>
            </p:cNvPr>
            <p:cNvSpPr txBox="1"/>
            <p:nvPr/>
          </p:nvSpPr>
          <p:spPr bwMode="auto">
            <a:xfrm>
              <a:off x="7296743" y="456892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2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2A25189-AC33-8B45-8E77-C99323E35F09}"/>
                </a:ext>
              </a:extLst>
            </p:cNvPr>
            <p:cNvSpPr txBox="1"/>
            <p:nvPr/>
          </p:nvSpPr>
          <p:spPr bwMode="auto">
            <a:xfrm>
              <a:off x="6749592" y="4568925"/>
              <a:ext cx="547151" cy="196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5037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DDD3B17-CB54-D743-B00A-963BEA61813C}"/>
                </a:ext>
              </a:extLst>
            </p:cNvPr>
            <p:cNvSpPr txBox="1"/>
            <p:nvPr/>
          </p:nvSpPr>
          <p:spPr bwMode="auto">
            <a:xfrm>
              <a:off x="7956589" y="456907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55C9C01-0FAE-9946-85EC-E97A0523D082}"/>
                </a:ext>
              </a:extLst>
            </p:cNvPr>
            <p:cNvSpPr txBox="1"/>
            <p:nvPr/>
          </p:nvSpPr>
          <p:spPr bwMode="auto">
            <a:xfrm>
              <a:off x="7296743" y="476538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5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25CA01C-4124-E347-B82A-85DEF5B8BF4F}"/>
                </a:ext>
              </a:extLst>
            </p:cNvPr>
            <p:cNvSpPr txBox="1"/>
            <p:nvPr/>
          </p:nvSpPr>
          <p:spPr bwMode="auto">
            <a:xfrm>
              <a:off x="6749592" y="4765387"/>
              <a:ext cx="547151" cy="216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5038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8ECA9C8-7D40-4940-9719-4F4310153B3F}"/>
                </a:ext>
              </a:extLst>
            </p:cNvPr>
            <p:cNvSpPr txBox="1"/>
            <p:nvPr/>
          </p:nvSpPr>
          <p:spPr bwMode="auto">
            <a:xfrm>
              <a:off x="7956589" y="476553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F82ACCF-83A2-5A49-8ECF-6103DB5B4D6D}"/>
                </a:ext>
              </a:extLst>
            </p:cNvPr>
            <p:cNvSpPr txBox="1"/>
            <p:nvPr/>
          </p:nvSpPr>
          <p:spPr bwMode="auto">
            <a:xfrm>
              <a:off x="7296743" y="496184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CBF0453-8664-2A4E-9085-102481F0D863}"/>
                </a:ext>
              </a:extLst>
            </p:cNvPr>
            <p:cNvSpPr txBox="1"/>
            <p:nvPr/>
          </p:nvSpPr>
          <p:spPr bwMode="auto">
            <a:xfrm>
              <a:off x="6655324" y="4961848"/>
              <a:ext cx="641419" cy="176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5036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6E8D499-D948-A14B-A062-2FEF2906D220}"/>
                </a:ext>
              </a:extLst>
            </p:cNvPr>
            <p:cNvSpPr txBox="1"/>
            <p:nvPr/>
          </p:nvSpPr>
          <p:spPr bwMode="auto">
            <a:xfrm>
              <a:off x="7956589" y="496199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ED4B56-CE11-4740-B372-CABAB240BAC1}"/>
                </a:ext>
              </a:extLst>
            </p:cNvPr>
            <p:cNvSpPr txBox="1"/>
            <p:nvPr/>
          </p:nvSpPr>
          <p:spPr bwMode="auto">
            <a:xfrm>
              <a:off x="7296743" y="515831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114E66D-008A-6F43-B456-E382A2AF9D3F}"/>
                </a:ext>
              </a:extLst>
            </p:cNvPr>
            <p:cNvSpPr txBox="1"/>
            <p:nvPr/>
          </p:nvSpPr>
          <p:spPr bwMode="auto">
            <a:xfrm>
              <a:off x="6825105" y="515831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97BE9E-5B1C-2D41-9945-2C803C34CEB7}"/>
                </a:ext>
              </a:extLst>
            </p:cNvPr>
            <p:cNvSpPr txBox="1"/>
            <p:nvPr/>
          </p:nvSpPr>
          <p:spPr bwMode="auto">
            <a:xfrm>
              <a:off x="7956589" y="515845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94EA17E-BA87-EE42-BF5A-80F2DF7731C5}"/>
              </a:ext>
            </a:extLst>
          </p:cNvPr>
          <p:cNvSpPr txBox="1"/>
          <p:nvPr/>
        </p:nvSpPr>
        <p:spPr>
          <a:xfrm>
            <a:off x="4867086" y="3735732"/>
            <a:ext cx="50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60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45" name="Rectangle 10">
            <a:extLst>
              <a:ext uri="{FF2B5EF4-FFF2-40B4-BE49-F238E27FC236}">
                <a16:creationId xmlns:a16="http://schemas.microsoft.com/office/drawing/2014/main" id="{5C64DA0A-1F64-F045-B86F-5D18A8188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75" y="958137"/>
            <a:ext cx="2698095" cy="43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High-level code (e.g. Java)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6" name="Text Box 9">
            <a:extLst>
              <a:ext uri="{FF2B5EF4-FFF2-40B4-BE49-F238E27FC236}">
                <a16:creationId xmlns:a16="http://schemas.microsoft.com/office/drawing/2014/main" id="{ABEF89FC-DF87-D547-90B9-A7C5C723A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02" y="1273542"/>
            <a:ext cx="2833470" cy="40943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Consolas" panose="020B0609020204030204" pitchFamily="49" charset="0"/>
              </a:rPr>
              <a:t>...</a:t>
            </a:r>
            <a:endParaRPr lang="en-US" sz="1400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 marL="0"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Declares variables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int[] arr = new int[5];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  <a:p>
            <a:pPr marL="0"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Enters some values into the array</a:t>
            </a:r>
          </a:p>
          <a:p>
            <a:pPr marL="0"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(code omitted)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  <a:endParaRPr lang="en-US" sz="1400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Sums up the array elements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for (int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0;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5; j++</a:t>
            </a:r>
            <a:r>
              <a:rPr lang="en-US" sz="1200" dirty="0"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sum = sum + arr[j];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  <a:p>
            <a:pPr>
              <a:spcBef>
                <a:spcPts val="2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Increments each array element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</a:rPr>
              <a:t>for (int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0;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5; j++</a:t>
            </a:r>
            <a:r>
              <a:rPr lang="en-US" sz="1200" dirty="0"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   arr[j] = arr[j]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+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041F8E18-F5BF-C74C-A706-1C32AD94AB50}"/>
              </a:ext>
            </a:extLst>
          </p:cNvPr>
          <p:cNvSpPr/>
          <p:nvPr/>
        </p:nvSpPr>
        <p:spPr>
          <a:xfrm>
            <a:off x="1167016" y="4639597"/>
            <a:ext cx="1622850" cy="221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77F3EDC5-4A63-8043-9570-BE987BAFC453}"/>
              </a:ext>
            </a:extLst>
          </p:cNvPr>
          <p:cNvSpPr/>
          <p:nvPr/>
        </p:nvSpPr>
        <p:spPr>
          <a:xfrm>
            <a:off x="3409770" y="2892481"/>
            <a:ext cx="1243328" cy="779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Compiler</a:t>
            </a:r>
          </a:p>
        </p:txBody>
      </p:sp>
    </p:spTree>
    <p:extLst>
      <p:ext uri="{BB962C8B-B14F-4D97-AF65-F5344CB8AC3E}">
        <p14:creationId xmlns:p14="http://schemas.microsoft.com/office/powerpoint/2010/main" val="396171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processing</a:t>
            </a:r>
          </a:p>
        </p:txBody>
      </p:sp>
      <p:sp>
        <p:nvSpPr>
          <p:cNvPr id="266" name="Rectangle 10">
            <a:extLst>
              <a:ext uri="{FF2B5EF4-FFF2-40B4-BE49-F238E27FC236}">
                <a16:creationId xmlns:a16="http://schemas.microsoft.com/office/drawing/2014/main" id="{E93CB6AF-2482-5044-9962-276468EA4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75" y="958137"/>
            <a:ext cx="2698095" cy="433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High-level code (e.g. Java)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7" name="Text Box 9">
            <a:extLst>
              <a:ext uri="{FF2B5EF4-FFF2-40B4-BE49-F238E27FC236}">
                <a16:creationId xmlns:a16="http://schemas.microsoft.com/office/drawing/2014/main" id="{B1BC471C-726B-D747-8E9A-CD28B9EF9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02" y="1273542"/>
            <a:ext cx="2833470" cy="40943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Consolas" panose="020B0609020204030204" pitchFamily="49" charset="0"/>
              </a:rPr>
              <a:t>...</a:t>
            </a:r>
            <a:endParaRPr lang="en-US" sz="1400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 marL="0"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Declares variables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int[] arr = new int[5];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  <a:p>
            <a:pPr marL="0"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Enters some values into the array</a:t>
            </a:r>
          </a:p>
          <a:p>
            <a:pPr marL="0"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(code omitted)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  <a:endParaRPr lang="en-US" sz="1400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Sums up the array elements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for (int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0;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5; j++</a:t>
            </a:r>
            <a:r>
              <a:rPr lang="en-US" sz="1200" dirty="0"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sum = sum + arr[j];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...</a:t>
            </a:r>
          </a:p>
          <a:p>
            <a:pPr>
              <a:spcBef>
                <a:spcPts val="2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Increments each array element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</a:rPr>
              <a:t>for (int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0;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j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5; j++</a:t>
            </a:r>
            <a:r>
              <a:rPr lang="en-US" sz="1200" dirty="0"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   arr[j] = arr[j]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+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70" name="Text Box 9">
            <a:extLst>
              <a:ext uri="{FF2B5EF4-FFF2-40B4-BE49-F238E27FC236}">
                <a16:creationId xmlns:a16="http://schemas.microsoft.com/office/drawing/2014/main" id="{B65F2FBD-5C9A-3147-98AA-0E512C303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655" y="1250957"/>
            <a:ext cx="1997756" cy="411698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36000" rIns="0" bIns="36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arr[j]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@arr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D=M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@j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A=D+M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D=M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M=M+D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arr[j]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arr[j]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@arr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D=M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@j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A=D+M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M=M+1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...</a:t>
            </a:r>
          </a:p>
          <a:p>
            <a:pPr>
              <a:spcBef>
                <a:spcPts val="300"/>
              </a:spcBef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433D531B-7304-7D4E-82C0-7E66344A7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541" y="948406"/>
            <a:ext cx="2698095" cy="385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ea typeface="Consolas" charset="0"/>
                <a:cs typeface="Times New Roman" pitchFamily="18" charset="0"/>
              </a:rPr>
              <a:t>Hack assembly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A79A401-CFD7-0B4F-B1E7-2947465E1A31}"/>
              </a:ext>
            </a:extLst>
          </p:cNvPr>
          <p:cNvGrpSpPr/>
          <p:nvPr/>
        </p:nvGrpSpPr>
        <p:grpSpPr>
          <a:xfrm>
            <a:off x="6945101" y="1036607"/>
            <a:ext cx="1772903" cy="4385618"/>
            <a:chOff x="6655324" y="969302"/>
            <a:chExt cx="1772903" cy="438561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7D2BC0D-1730-604D-A153-218C06C6169E}"/>
                </a:ext>
              </a:extLst>
            </p:cNvPr>
            <p:cNvSpPr txBox="1"/>
            <p:nvPr/>
          </p:nvSpPr>
          <p:spPr bwMode="auto">
            <a:xfrm>
              <a:off x="7296743" y="128642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E978E64-8DC4-F040-B420-F9A06B25CED6}"/>
                </a:ext>
              </a:extLst>
            </p:cNvPr>
            <p:cNvSpPr txBox="1"/>
            <p:nvPr/>
          </p:nvSpPr>
          <p:spPr bwMode="auto">
            <a:xfrm>
              <a:off x="6825105" y="128642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5F106F6-9F4B-F946-A791-49F91D9FDBFA}"/>
                </a:ext>
              </a:extLst>
            </p:cNvPr>
            <p:cNvSpPr txBox="1"/>
            <p:nvPr/>
          </p:nvSpPr>
          <p:spPr bwMode="auto">
            <a:xfrm>
              <a:off x="7956589" y="128657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5226D33-EC43-B74B-8E13-3B74A55A25FF}"/>
                </a:ext>
              </a:extLst>
            </p:cNvPr>
            <p:cNvSpPr txBox="1"/>
            <p:nvPr/>
          </p:nvSpPr>
          <p:spPr bwMode="auto">
            <a:xfrm>
              <a:off x="7296743" y="148288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1E6DAB-4DA1-EF4C-A971-01D929D56C59}"/>
                </a:ext>
              </a:extLst>
            </p:cNvPr>
            <p:cNvSpPr txBox="1"/>
            <p:nvPr/>
          </p:nvSpPr>
          <p:spPr bwMode="auto">
            <a:xfrm>
              <a:off x="6825105" y="148288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85FCDA8-9B86-ED42-98DC-7C8E2862E954}"/>
                </a:ext>
              </a:extLst>
            </p:cNvPr>
            <p:cNvSpPr txBox="1"/>
            <p:nvPr/>
          </p:nvSpPr>
          <p:spPr bwMode="auto">
            <a:xfrm>
              <a:off x="7956589" y="14830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C62979-E9AC-3A4B-BA35-CB021BC5975A}"/>
                </a:ext>
              </a:extLst>
            </p:cNvPr>
            <p:cNvSpPr txBox="1"/>
            <p:nvPr/>
          </p:nvSpPr>
          <p:spPr bwMode="auto">
            <a:xfrm>
              <a:off x="7296743" y="166744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C92F915-075F-2B41-92D6-65BF43C92DC9}"/>
                </a:ext>
              </a:extLst>
            </p:cNvPr>
            <p:cNvSpPr txBox="1"/>
            <p:nvPr/>
          </p:nvSpPr>
          <p:spPr bwMode="auto">
            <a:xfrm>
              <a:off x="6825105" y="166744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D2D5B9F-12AC-1E47-A428-F97B5801B5D4}"/>
                </a:ext>
              </a:extLst>
            </p:cNvPr>
            <p:cNvSpPr txBox="1"/>
            <p:nvPr/>
          </p:nvSpPr>
          <p:spPr bwMode="auto">
            <a:xfrm>
              <a:off x="7956589" y="166758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R2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47A683-C893-A941-AF9F-3E32A0D598A6}"/>
                </a:ext>
              </a:extLst>
            </p:cNvPr>
            <p:cNvSpPr txBox="1"/>
            <p:nvPr/>
          </p:nvSpPr>
          <p:spPr bwMode="auto">
            <a:xfrm>
              <a:off x="7296743" y="186390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A93F9AB-9F20-FC45-BE06-0D8017E59F22}"/>
                </a:ext>
              </a:extLst>
            </p:cNvPr>
            <p:cNvSpPr txBox="1"/>
            <p:nvPr/>
          </p:nvSpPr>
          <p:spPr bwMode="auto">
            <a:xfrm>
              <a:off x="6825105" y="186390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3FD9B6E-6A80-5E4D-8DE5-7E025D92B086}"/>
                </a:ext>
              </a:extLst>
            </p:cNvPr>
            <p:cNvSpPr txBox="1"/>
            <p:nvPr/>
          </p:nvSpPr>
          <p:spPr bwMode="auto">
            <a:xfrm>
              <a:off x="7956589" y="186405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32937DA-0624-7B43-9180-348D10E2C425}"/>
                </a:ext>
              </a:extLst>
            </p:cNvPr>
            <p:cNvSpPr txBox="1"/>
            <p:nvPr/>
          </p:nvSpPr>
          <p:spPr bwMode="auto">
            <a:xfrm>
              <a:off x="7296743" y="206021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DB0ED37-82BE-FE4B-A08A-72F5D26FE276}"/>
                </a:ext>
              </a:extLst>
            </p:cNvPr>
            <p:cNvSpPr txBox="1"/>
            <p:nvPr/>
          </p:nvSpPr>
          <p:spPr bwMode="auto">
            <a:xfrm>
              <a:off x="6825105" y="206021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7EC35D8-ABE2-BE4B-81F6-4AC2E8796D9E}"/>
                </a:ext>
              </a:extLst>
            </p:cNvPr>
            <p:cNvSpPr txBox="1"/>
            <p:nvPr/>
          </p:nvSpPr>
          <p:spPr bwMode="auto">
            <a:xfrm>
              <a:off x="7956589" y="206036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R15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4A1DA3-654A-1D44-B090-266E0D9CC2C5}"/>
                </a:ext>
              </a:extLst>
            </p:cNvPr>
            <p:cNvSpPr txBox="1"/>
            <p:nvPr/>
          </p:nvSpPr>
          <p:spPr bwMode="auto">
            <a:xfrm>
              <a:off x="7296743" y="225667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30CC047-0903-2544-9FB0-27AD448888B4}"/>
                </a:ext>
              </a:extLst>
            </p:cNvPr>
            <p:cNvSpPr txBox="1"/>
            <p:nvPr/>
          </p:nvSpPr>
          <p:spPr bwMode="auto">
            <a:xfrm>
              <a:off x="6825105" y="225667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AF5969E-9A37-1A4C-B6C4-E81E64B8C097}"/>
                </a:ext>
              </a:extLst>
            </p:cNvPr>
            <p:cNvSpPr txBox="1"/>
            <p:nvPr/>
          </p:nvSpPr>
          <p:spPr bwMode="auto">
            <a:xfrm>
              <a:off x="7956589" y="225682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arr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9BE25F5-F965-C145-AC1F-9DC641919165}"/>
                </a:ext>
              </a:extLst>
            </p:cNvPr>
            <p:cNvSpPr txBox="1"/>
            <p:nvPr/>
          </p:nvSpPr>
          <p:spPr bwMode="auto">
            <a:xfrm>
              <a:off x="7296743" y="244123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357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6547F68-12A3-3A4F-AFEE-0748E1665B13}"/>
                </a:ext>
              </a:extLst>
            </p:cNvPr>
            <p:cNvSpPr txBox="1"/>
            <p:nvPr/>
          </p:nvSpPr>
          <p:spPr bwMode="auto">
            <a:xfrm>
              <a:off x="6825105" y="244123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17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604989E-46A9-8643-BFA7-E03B9D296261}"/>
                </a:ext>
              </a:extLst>
            </p:cNvPr>
            <p:cNvSpPr txBox="1"/>
            <p:nvPr/>
          </p:nvSpPr>
          <p:spPr bwMode="auto">
            <a:xfrm>
              <a:off x="7956589" y="24413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sum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14ED9E1-85E6-B041-A534-FCAAAAED8F56}"/>
                </a:ext>
              </a:extLst>
            </p:cNvPr>
            <p:cNvSpPr txBox="1"/>
            <p:nvPr/>
          </p:nvSpPr>
          <p:spPr bwMode="auto">
            <a:xfrm>
              <a:off x="7296743" y="263769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4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978A1EF-6AD7-A44D-A6C0-AE532C8D6DF3}"/>
                </a:ext>
              </a:extLst>
            </p:cNvPr>
            <p:cNvSpPr txBox="1"/>
            <p:nvPr/>
          </p:nvSpPr>
          <p:spPr bwMode="auto">
            <a:xfrm>
              <a:off x="6825105" y="263769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163F197-BEE1-C74E-92E3-4246BB7F28BE}"/>
                </a:ext>
              </a:extLst>
            </p:cNvPr>
            <p:cNvSpPr txBox="1"/>
            <p:nvPr/>
          </p:nvSpPr>
          <p:spPr bwMode="auto">
            <a:xfrm>
              <a:off x="7956589" y="26378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j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95B5655-8D23-F943-9CAB-E90A44AA8E9B}"/>
                </a:ext>
              </a:extLst>
            </p:cNvPr>
            <p:cNvSpPr txBox="1"/>
            <p:nvPr/>
          </p:nvSpPr>
          <p:spPr bwMode="auto">
            <a:xfrm>
              <a:off x="7296743" y="28341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FE2A5F1-F1E9-434E-BCC9-A319D513BAB5}"/>
                </a:ext>
              </a:extLst>
            </p:cNvPr>
            <p:cNvSpPr txBox="1"/>
            <p:nvPr/>
          </p:nvSpPr>
          <p:spPr bwMode="auto">
            <a:xfrm>
              <a:off x="6825105" y="283415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75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8022FDB-88D6-4141-B40D-545F9C0B0045}"/>
                </a:ext>
              </a:extLst>
            </p:cNvPr>
            <p:cNvSpPr txBox="1"/>
            <p:nvPr/>
          </p:nvSpPr>
          <p:spPr bwMode="auto">
            <a:xfrm>
              <a:off x="7956589" y="283430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7EFBECE-22F8-D24B-8817-847E2FD6B659}"/>
                </a:ext>
              </a:extLst>
            </p:cNvPr>
            <p:cNvSpPr txBox="1"/>
            <p:nvPr/>
          </p:nvSpPr>
          <p:spPr bwMode="auto">
            <a:xfrm>
              <a:off x="7296743" y="30306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21AE497-40BC-3C40-8BDD-50FA02DCD40F}"/>
                </a:ext>
              </a:extLst>
            </p:cNvPr>
            <p:cNvSpPr txBox="1"/>
            <p:nvPr/>
          </p:nvSpPr>
          <p:spPr bwMode="auto">
            <a:xfrm>
              <a:off x="6825105" y="303061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76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2B35826-D9C9-CE45-8BBE-AAFFB8C3DFC5}"/>
                </a:ext>
              </a:extLst>
            </p:cNvPr>
            <p:cNvSpPr txBox="1"/>
            <p:nvPr/>
          </p:nvSpPr>
          <p:spPr bwMode="auto">
            <a:xfrm>
              <a:off x="7956589" y="303076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5DFCF58-7AE5-D44C-A133-A688ECBCD557}"/>
                </a:ext>
              </a:extLst>
            </p:cNvPr>
            <p:cNvSpPr txBox="1"/>
            <p:nvPr/>
          </p:nvSpPr>
          <p:spPr bwMode="auto">
            <a:xfrm>
              <a:off x="7296743" y="321517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F589617-56DB-6249-AF0E-06E8D0082A3B}"/>
                </a:ext>
              </a:extLst>
            </p:cNvPr>
            <p:cNvSpPr txBox="1"/>
            <p:nvPr/>
          </p:nvSpPr>
          <p:spPr bwMode="auto">
            <a:xfrm>
              <a:off x="6825105" y="321517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7022A2B-77E5-5542-9DEE-C676E63E1637}"/>
                </a:ext>
              </a:extLst>
            </p:cNvPr>
            <p:cNvSpPr txBox="1"/>
            <p:nvPr/>
          </p:nvSpPr>
          <p:spPr bwMode="auto">
            <a:xfrm>
              <a:off x="7956589" y="321532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8" name="Rectangle 10">
              <a:extLst>
                <a:ext uri="{FF2B5EF4-FFF2-40B4-BE49-F238E27FC236}">
                  <a16:creationId xmlns:a16="http://schemas.microsoft.com/office/drawing/2014/main" id="{9EED303B-D31A-6F43-B315-E7055482C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484" y="969302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D99D277-BB2C-8E40-A7AE-3C1FBCC3B69A}"/>
                </a:ext>
              </a:extLst>
            </p:cNvPr>
            <p:cNvSpPr txBox="1"/>
            <p:nvPr/>
          </p:nvSpPr>
          <p:spPr bwMode="auto">
            <a:xfrm>
              <a:off x="7296743" y="341411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291760-6171-3849-B3BA-306498E2E0A2}"/>
                </a:ext>
              </a:extLst>
            </p:cNvPr>
            <p:cNvSpPr txBox="1"/>
            <p:nvPr/>
          </p:nvSpPr>
          <p:spPr bwMode="auto">
            <a:xfrm>
              <a:off x="6825105" y="341411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CC69621-3838-E446-AFF8-BDD46A7FBF45}"/>
                </a:ext>
              </a:extLst>
            </p:cNvPr>
            <p:cNvSpPr txBox="1"/>
            <p:nvPr/>
          </p:nvSpPr>
          <p:spPr bwMode="auto">
            <a:xfrm>
              <a:off x="7956589" y="341426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623ED4B-48BD-AE40-87BF-40048063AC30}"/>
                </a:ext>
              </a:extLst>
            </p:cNvPr>
            <p:cNvSpPr txBox="1"/>
            <p:nvPr/>
          </p:nvSpPr>
          <p:spPr bwMode="auto">
            <a:xfrm>
              <a:off x="7296743" y="361057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92B5123-EAD7-0B4F-B2CA-AC44E7EED9FC}"/>
                </a:ext>
              </a:extLst>
            </p:cNvPr>
            <p:cNvSpPr txBox="1"/>
            <p:nvPr/>
          </p:nvSpPr>
          <p:spPr bwMode="auto">
            <a:xfrm>
              <a:off x="6825105" y="36105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37E2C27-A1ED-A142-8651-8F479B5E80DE}"/>
                </a:ext>
              </a:extLst>
            </p:cNvPr>
            <p:cNvSpPr txBox="1"/>
            <p:nvPr/>
          </p:nvSpPr>
          <p:spPr bwMode="auto">
            <a:xfrm>
              <a:off x="7956589" y="361072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D9AF81D-042D-EC4E-B823-E41AEE1C6344}"/>
                </a:ext>
              </a:extLst>
            </p:cNvPr>
            <p:cNvSpPr txBox="1"/>
            <p:nvPr/>
          </p:nvSpPr>
          <p:spPr bwMode="auto">
            <a:xfrm>
              <a:off x="7296743" y="379513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A4E47A-9156-1743-98E2-29BF3B9F74DA}"/>
                </a:ext>
              </a:extLst>
            </p:cNvPr>
            <p:cNvSpPr txBox="1"/>
            <p:nvPr/>
          </p:nvSpPr>
          <p:spPr bwMode="auto">
            <a:xfrm>
              <a:off x="6825105" y="379513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1FC807E-C1B6-5243-85BD-CD80D98E14BE}"/>
                </a:ext>
              </a:extLst>
            </p:cNvPr>
            <p:cNvSpPr txBox="1"/>
            <p:nvPr/>
          </p:nvSpPr>
          <p:spPr bwMode="auto">
            <a:xfrm>
              <a:off x="7956589" y="379528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5C567AB-D49C-3D4C-925C-EAEDE93779D2}"/>
                </a:ext>
              </a:extLst>
            </p:cNvPr>
            <p:cNvSpPr txBox="1"/>
            <p:nvPr/>
          </p:nvSpPr>
          <p:spPr bwMode="auto">
            <a:xfrm>
              <a:off x="7296743" y="399159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100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0089AC0-2618-364D-903D-4E677601C091}"/>
                </a:ext>
              </a:extLst>
            </p:cNvPr>
            <p:cNvSpPr txBox="1"/>
            <p:nvPr/>
          </p:nvSpPr>
          <p:spPr bwMode="auto">
            <a:xfrm>
              <a:off x="6749592" y="3991593"/>
              <a:ext cx="547151" cy="208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5034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6E5BC23-33CE-8C40-8103-BA4856393E75}"/>
                </a:ext>
              </a:extLst>
            </p:cNvPr>
            <p:cNvSpPr txBox="1"/>
            <p:nvPr/>
          </p:nvSpPr>
          <p:spPr bwMode="auto">
            <a:xfrm>
              <a:off x="7956589" y="399174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3D1AB54-4364-4349-AFF8-246A48E0EBB5}"/>
                </a:ext>
              </a:extLst>
            </p:cNvPr>
            <p:cNvSpPr txBox="1"/>
            <p:nvPr/>
          </p:nvSpPr>
          <p:spPr bwMode="auto">
            <a:xfrm>
              <a:off x="7296743" y="418790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50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C7835C8-6E90-CC4D-8771-0011BA9168FF}"/>
                </a:ext>
              </a:extLst>
            </p:cNvPr>
            <p:cNvSpPr txBox="1"/>
            <p:nvPr/>
          </p:nvSpPr>
          <p:spPr bwMode="auto">
            <a:xfrm>
              <a:off x="6749592" y="4187908"/>
              <a:ext cx="547151" cy="196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5035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2551440-81A3-744D-9D5B-A03765408134}"/>
                </a:ext>
              </a:extLst>
            </p:cNvPr>
            <p:cNvSpPr txBox="1"/>
            <p:nvPr/>
          </p:nvSpPr>
          <p:spPr bwMode="auto">
            <a:xfrm>
              <a:off x="7956589" y="418805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A573373-1FFB-3843-99CE-46450A821D35}"/>
                </a:ext>
              </a:extLst>
            </p:cNvPr>
            <p:cNvSpPr txBox="1"/>
            <p:nvPr/>
          </p:nvSpPr>
          <p:spPr bwMode="auto">
            <a:xfrm>
              <a:off x="7296743" y="438437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200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12F3BBE-FD3A-8D4E-A87B-A6B922822898}"/>
                </a:ext>
              </a:extLst>
            </p:cNvPr>
            <p:cNvSpPr txBox="1"/>
            <p:nvPr/>
          </p:nvSpPr>
          <p:spPr bwMode="auto">
            <a:xfrm>
              <a:off x="6749592" y="4384370"/>
              <a:ext cx="547151" cy="196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5036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5F2658-661D-3B4B-B8BA-0B3B47A1AFBA}"/>
                </a:ext>
              </a:extLst>
            </p:cNvPr>
            <p:cNvSpPr txBox="1"/>
            <p:nvPr/>
          </p:nvSpPr>
          <p:spPr bwMode="auto">
            <a:xfrm>
              <a:off x="7956589" y="438451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5102FB0-AEC5-E846-9E08-6C058ED535AD}"/>
                </a:ext>
              </a:extLst>
            </p:cNvPr>
            <p:cNvSpPr txBox="1"/>
            <p:nvPr/>
          </p:nvSpPr>
          <p:spPr bwMode="auto">
            <a:xfrm>
              <a:off x="7296743" y="4568926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2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2A25189-AC33-8B45-8E77-C99323E35F09}"/>
                </a:ext>
              </a:extLst>
            </p:cNvPr>
            <p:cNvSpPr txBox="1"/>
            <p:nvPr/>
          </p:nvSpPr>
          <p:spPr bwMode="auto">
            <a:xfrm>
              <a:off x="6749592" y="4568925"/>
              <a:ext cx="547151" cy="196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5037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DDD3B17-CB54-D743-B00A-963BEA61813C}"/>
                </a:ext>
              </a:extLst>
            </p:cNvPr>
            <p:cNvSpPr txBox="1"/>
            <p:nvPr/>
          </p:nvSpPr>
          <p:spPr bwMode="auto">
            <a:xfrm>
              <a:off x="7956589" y="456907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55C9C01-0FAE-9946-85EC-E97A0523D082}"/>
                </a:ext>
              </a:extLst>
            </p:cNvPr>
            <p:cNvSpPr txBox="1"/>
            <p:nvPr/>
          </p:nvSpPr>
          <p:spPr bwMode="auto">
            <a:xfrm>
              <a:off x="7296743" y="476538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5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25CA01C-4124-E347-B82A-85DEF5B8BF4F}"/>
                </a:ext>
              </a:extLst>
            </p:cNvPr>
            <p:cNvSpPr txBox="1"/>
            <p:nvPr/>
          </p:nvSpPr>
          <p:spPr bwMode="auto">
            <a:xfrm>
              <a:off x="6749592" y="4765387"/>
              <a:ext cx="547151" cy="216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5038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8ECA9C8-7D40-4940-9719-4F4310153B3F}"/>
                </a:ext>
              </a:extLst>
            </p:cNvPr>
            <p:cNvSpPr txBox="1"/>
            <p:nvPr/>
          </p:nvSpPr>
          <p:spPr bwMode="auto">
            <a:xfrm>
              <a:off x="7956589" y="4765535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F82ACCF-83A2-5A49-8ECF-6103DB5B4D6D}"/>
                </a:ext>
              </a:extLst>
            </p:cNvPr>
            <p:cNvSpPr txBox="1"/>
            <p:nvPr/>
          </p:nvSpPr>
          <p:spPr bwMode="auto">
            <a:xfrm>
              <a:off x="7296743" y="496184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CBF0453-8664-2A4E-9085-102481F0D863}"/>
                </a:ext>
              </a:extLst>
            </p:cNvPr>
            <p:cNvSpPr txBox="1"/>
            <p:nvPr/>
          </p:nvSpPr>
          <p:spPr bwMode="auto">
            <a:xfrm>
              <a:off x="6655324" y="4961848"/>
              <a:ext cx="641419" cy="176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5036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16E8D499-D948-A14B-A062-2FEF2906D220}"/>
                </a:ext>
              </a:extLst>
            </p:cNvPr>
            <p:cNvSpPr txBox="1"/>
            <p:nvPr/>
          </p:nvSpPr>
          <p:spPr bwMode="auto">
            <a:xfrm>
              <a:off x="7956589" y="496199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ED4B56-CE11-4740-B372-CABAB240BAC1}"/>
                </a:ext>
              </a:extLst>
            </p:cNvPr>
            <p:cNvSpPr txBox="1"/>
            <p:nvPr/>
          </p:nvSpPr>
          <p:spPr bwMode="auto">
            <a:xfrm>
              <a:off x="7296743" y="515831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114E66D-008A-6F43-B456-E382A2AF9D3F}"/>
                </a:ext>
              </a:extLst>
            </p:cNvPr>
            <p:cNvSpPr txBox="1"/>
            <p:nvPr/>
          </p:nvSpPr>
          <p:spPr bwMode="auto">
            <a:xfrm>
              <a:off x="6825105" y="515831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97BE9E-5B1C-2D41-9945-2C803C34CEB7}"/>
                </a:ext>
              </a:extLst>
            </p:cNvPr>
            <p:cNvSpPr txBox="1"/>
            <p:nvPr/>
          </p:nvSpPr>
          <p:spPr bwMode="auto">
            <a:xfrm>
              <a:off x="7956589" y="515845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</p:grp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FEE971EE-809F-3F4D-8E15-6472FF6562F1}"/>
              </a:ext>
            </a:extLst>
          </p:cNvPr>
          <p:cNvSpPr txBox="1">
            <a:spLocks/>
          </p:cNvSpPr>
          <p:nvPr/>
        </p:nvSpPr>
        <p:spPr>
          <a:xfrm>
            <a:off x="1248938" y="5529013"/>
            <a:ext cx="6323323" cy="1041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high-level array access operation involving 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compiled into Hack code that realizes the operation using the low-level memory access instruction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77F3EDC5-4A63-8043-9570-BE987BAFC453}"/>
              </a:ext>
            </a:extLst>
          </p:cNvPr>
          <p:cNvSpPr/>
          <p:nvPr/>
        </p:nvSpPr>
        <p:spPr>
          <a:xfrm>
            <a:off x="3409770" y="2892481"/>
            <a:ext cx="1243328" cy="779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Compiler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7CF68F51-7B41-2749-93CE-D0BDC298230E}"/>
              </a:ext>
            </a:extLst>
          </p:cNvPr>
          <p:cNvSpPr/>
          <p:nvPr/>
        </p:nvSpPr>
        <p:spPr>
          <a:xfrm>
            <a:off x="1167016" y="4639597"/>
            <a:ext cx="1622850" cy="2211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63519"/>
            <a:ext cx="31922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Machine languages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instruction set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CPU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Machine Language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89F9-E6F4-0B4F-8C6A-1877C1E84FA0}"/>
              </a:ext>
            </a:extLst>
          </p:cNvPr>
          <p:cNvSpPr txBox="1"/>
          <p:nvPr/>
        </p:nvSpPr>
        <p:spPr>
          <a:xfrm>
            <a:off x="4737841" y="3606899"/>
            <a:ext cx="29491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The Hack Language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Usage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Specification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Input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Project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1C0B3-9629-AF43-BDB0-4DCFDA0E58D8}"/>
              </a:ext>
            </a:extLst>
          </p:cNvPr>
          <p:cNvSpPr txBox="1"/>
          <p:nvPr/>
        </p:nvSpPr>
        <p:spPr>
          <a:xfrm>
            <a:off x="945420" y="3606899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Low Level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Basic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Iteration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Pointers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4883026" y="4005492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617E05-0422-B64B-BDA1-FB558D62F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687475" y="4177370"/>
            <a:ext cx="688677" cy="6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5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 instruction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180982-7B4C-F54C-8458-644A94A64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160" y="350402"/>
            <a:ext cx="4593646" cy="261711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A19B58-97C0-2748-94AD-C786BF815D35}"/>
              </a:ext>
            </a:extLst>
          </p:cNvPr>
          <p:cNvSpPr txBox="1">
            <a:spLocks/>
          </p:cNvSpPr>
          <p:nvPr/>
        </p:nvSpPr>
        <p:spPr>
          <a:xfrm>
            <a:off x="991291" y="1079646"/>
            <a:ext cx="2682804" cy="139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000" u="sng" dirty="0"/>
              <a:t> </a:t>
            </a:r>
          </a:p>
          <a:p>
            <a:pPr marL="231775" indent="-17780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dirty="0"/>
              <a:t> instruction</a:t>
            </a:r>
          </a:p>
          <a:p>
            <a:pPr marL="231775" indent="-17780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/>
              <a:t> instruction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255E8D-42BC-414D-AFFF-25F63561AB77}"/>
              </a:ext>
            </a:extLst>
          </p:cNvPr>
          <p:cNvGrpSpPr/>
          <p:nvPr/>
        </p:nvGrpSpPr>
        <p:grpSpPr>
          <a:xfrm>
            <a:off x="748403" y="1598402"/>
            <a:ext cx="7674863" cy="4962984"/>
            <a:chOff x="748403" y="1598402"/>
            <a:chExt cx="7674863" cy="496298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A4535EA-D200-BB43-981B-4CD4CB469D39}"/>
                </a:ext>
              </a:extLst>
            </p:cNvPr>
            <p:cNvGrpSpPr/>
            <p:nvPr/>
          </p:nvGrpSpPr>
          <p:grpSpPr>
            <a:xfrm>
              <a:off x="838200" y="3468992"/>
              <a:ext cx="7585066" cy="1162472"/>
              <a:chOff x="-123971" y="1429093"/>
              <a:chExt cx="7585066" cy="1162472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-123971" y="1437988"/>
                <a:ext cx="3756946" cy="385011"/>
                <a:chOff x="-132287" y="1450331"/>
                <a:chExt cx="3756946" cy="385011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871007" y="1450331"/>
                  <a:ext cx="1146336" cy="38501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txBody>
                <a:bodyPr vert="horz" lIns="252000" tIns="93600" rIns="252000" bIns="93600" rtlCol="0" anchor="ctr" anchorCtr="0">
                  <a:noAutofit/>
                </a:bodyPr>
                <a:lstStyle>
                  <a:lvl1pPr indent="0"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6600"/>
                    </a:buClr>
                    <a:buSzPct val="85000"/>
                    <a:buFont typeface="Arial" panose="020B0604020202020204" pitchFamily="34" charset="0"/>
                    <a:buNone/>
                    <a:defRPr sz="1400">
                      <a:solidFill>
                        <a:srgbClr val="000000"/>
                      </a:solidFill>
                      <a:latin typeface="Consolas"/>
                      <a:cs typeface="Consolas"/>
                    </a:defRPr>
                  </a:lvl1pPr>
                  <a:lvl2pPr indent="0">
                    <a:lnSpc>
                      <a:spcPct val="90000"/>
                    </a:lnSpc>
                    <a:spcBef>
                      <a:spcPts val="1000"/>
                    </a:spcBef>
                    <a:buSzPct val="50000"/>
                    <a:buFont typeface="Wingdings" charset="2"/>
                    <a:buNone/>
                    <a:defRPr sz="2000">
                      <a:latin typeface="Times New Roman"/>
                      <a:cs typeface="Times New Roman"/>
                    </a:defRPr>
                  </a:lvl2pPr>
                  <a:lvl3pPr indent="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>
                      <a:latin typeface="Times New Roman"/>
                      <a:cs typeface="Times New Roman"/>
                    </a:defRPr>
                  </a:lvl3pPr>
                  <a:lvl4pPr indent="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>
                      <a:latin typeface="Times New Roman"/>
                      <a:cs typeface="Times New Roman"/>
                    </a:defRPr>
                  </a:lvl4pPr>
                  <a:lvl5pPr indent="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>
                      <a:latin typeface="Times New Roman"/>
                      <a:cs typeface="Times New Roman"/>
                    </a:defRPr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algn="ctr">
                    <a:spcBef>
                      <a:spcPts val="500"/>
                    </a:spcBef>
                  </a:pPr>
                  <a:r>
                    <a:rPr lang="en-US" sz="1600" spc="260" dirty="0"/>
                    <a:t>@</a:t>
                  </a:r>
                  <a:r>
                    <a:rPr lang="en-US" sz="1800" i="1" dirty="0">
                      <a:latin typeface="Times New Roman"/>
                      <a:cs typeface="Times New Roman"/>
                    </a:rPr>
                    <a:t>value</a:t>
                  </a:r>
                </a:p>
              </p:txBody>
            </p:sp>
            <p:sp>
              <p:nvSpPr>
                <p:cNvPr id="15" name="Content Placeholder 2"/>
                <p:cNvSpPr txBox="1">
                  <a:spLocks/>
                </p:cNvSpPr>
                <p:nvPr/>
              </p:nvSpPr>
              <p:spPr>
                <a:xfrm>
                  <a:off x="-132287" y="1450331"/>
                  <a:ext cx="3756946" cy="38384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Comic Sans MS"/>
                      <a:ea typeface="+mn-ea"/>
                      <a:cs typeface="Comic Sans MS"/>
                    </a:defRPr>
                  </a:lvl1pPr>
                  <a:lvl2pPr marL="742950" indent="-285750" algn="l" defTabSz="457200" rtl="0" eaLnBrk="1" latinLnBrk="0" hangingPunct="1">
                    <a:spcBef>
                      <a:spcPct val="20000"/>
                    </a:spcBef>
                    <a:buFont typeface="Arial"/>
                    <a:buChar char="–"/>
                    <a:defRPr sz="2800" kern="1200">
                      <a:solidFill>
                        <a:schemeClr val="tx1"/>
                      </a:solidFill>
                      <a:latin typeface="Comic Sans MS"/>
                      <a:ea typeface="+mn-ea"/>
                      <a:cs typeface="Comic Sans MS"/>
                    </a:defRPr>
                  </a:lvl2pPr>
                  <a:lvl3pPr marL="1143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/>
                    <a:buNone/>
                  </a:pPr>
                  <a:r>
                    <a:rPr lang="en-US" sz="1600" u="sng" dirty="0">
                      <a:latin typeface="Times New Roman"/>
                      <a:cs typeface="Times New Roman"/>
                    </a:rPr>
                    <a:t>Syntax:</a:t>
                  </a:r>
                </a:p>
              </p:txBody>
            </p:sp>
          </p:grpSp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2353386" y="1429093"/>
                <a:ext cx="5107709" cy="1162472"/>
              </a:xfrm>
              <a:prstGeom prst="rect">
                <a:avLst/>
              </a:prstGeom>
            </p:spPr>
            <p:txBody>
              <a:bodyPr vert="horz" lIns="10800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800"/>
                  </a:spcBef>
                  <a:buFont typeface="Arial"/>
                  <a:buNone/>
                </a:pPr>
                <a:r>
                  <a:rPr lang="en-US" sz="1600" dirty="0">
                    <a:latin typeface="Times New Roman"/>
                    <a:cs typeface="Times New Roman"/>
                  </a:rPr>
                  <a:t>Where </a:t>
                </a:r>
                <a:r>
                  <a:rPr lang="en-US" sz="1600" i="1" dirty="0">
                    <a:latin typeface="Times New Roman"/>
                    <a:cs typeface="Times New Roman"/>
                  </a:rPr>
                  <a:t>value</a:t>
                </a:r>
                <a:r>
                  <a:rPr lang="en-US" sz="1600" dirty="0">
                    <a:latin typeface="Times New Roman"/>
                    <a:cs typeface="Times New Roman"/>
                  </a:rPr>
                  <a:t> is either:</a:t>
                </a:r>
              </a:p>
              <a:p>
                <a:pPr marL="179388" lvl="1" indent="-179388" defTabSz="914400">
                  <a:lnSpc>
                    <a:spcPct val="80000"/>
                  </a:lnSpc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600" dirty="0">
                    <a:latin typeface="Times New Roman"/>
                    <a:cs typeface="Times New Roman"/>
                  </a:rPr>
                  <a:t>a constant, or</a:t>
                </a:r>
              </a:p>
              <a:p>
                <a:pPr marL="179388" lvl="1" indent="-179388" defTabSz="914400">
                  <a:lnSpc>
                    <a:spcPct val="80000"/>
                  </a:lnSpc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600" dirty="0">
                    <a:latin typeface="Times New Roman"/>
                    <a:cs typeface="Times New Roman"/>
                  </a:rPr>
                  <a:t>a symbol bound to a constant</a:t>
                </a:r>
              </a:p>
            </p:txBody>
          </p:sp>
        </p:grp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802613" y="4473539"/>
              <a:ext cx="7585066" cy="2087847"/>
            </a:xfrm>
            <a:prstGeom prst="rect">
              <a:avLst/>
            </a:prstGeom>
          </p:spPr>
          <p:txBody>
            <a:bodyPr vert="horz" lIns="10800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Semantics:</a:t>
              </a:r>
              <a:endParaRPr lang="en-US" sz="1600" dirty="0">
                <a:latin typeface="Times New Roman"/>
                <a:cs typeface="Times New Roman"/>
              </a:endParaRPr>
            </a:p>
            <a:p>
              <a:pPr marL="182563" indent="-182563">
                <a:spcBef>
                  <a:spcPts val="6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Sets the </a:t>
              </a:r>
              <a:r>
                <a:rPr lang="en-US" sz="1400" dirty="0">
                  <a:latin typeface="Consolas"/>
                  <a:cs typeface="Consolas"/>
                </a:rPr>
                <a:t>A</a:t>
              </a:r>
              <a:r>
                <a:rPr lang="en-US" sz="1600" dirty="0">
                  <a:latin typeface="Times New Roman"/>
                  <a:cs typeface="Times New Roman"/>
                </a:rPr>
                <a:t> register to the constant</a:t>
              </a:r>
              <a:endParaRPr lang="en-US" sz="1600" i="1" dirty="0">
                <a:latin typeface="Times New Roman"/>
                <a:cs typeface="Times New Roman"/>
              </a:endParaRPr>
            </a:p>
            <a:p>
              <a:pPr marL="182563" indent="-182563">
                <a:spcBef>
                  <a:spcPts val="6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Side effects:</a:t>
              </a:r>
            </a:p>
            <a:p>
              <a:pPr marL="400050" lvl="1" indent="0">
                <a:spcBef>
                  <a:spcPts val="600"/>
                </a:spcBef>
                <a:buNone/>
              </a:pPr>
              <a:r>
                <a:rPr lang="en-US" sz="1400" dirty="0">
                  <a:latin typeface="Consolas"/>
                  <a:cs typeface="Consolas"/>
                </a:rPr>
                <a:t>RAM[A]</a:t>
              </a:r>
              <a:r>
                <a:rPr lang="en-US" sz="1600" dirty="0">
                  <a:latin typeface="Times New Roman"/>
                  <a:cs typeface="Times New Roman"/>
                </a:rPr>
                <a:t> becomes the selected </a:t>
              </a:r>
              <a:r>
                <a:rPr lang="en-US" sz="1400" dirty="0">
                  <a:latin typeface="Consolas"/>
                  <a:cs typeface="Consolas"/>
                </a:rPr>
                <a:t>RAM</a:t>
              </a:r>
              <a:r>
                <a:rPr lang="en-US" sz="1600" dirty="0">
                  <a:latin typeface="Times New Roman"/>
                  <a:cs typeface="Times New Roman"/>
                </a:rPr>
                <a:t> register</a:t>
              </a:r>
            </a:p>
            <a:p>
              <a:pPr marL="400050" lvl="1" indent="0">
                <a:spcBef>
                  <a:spcPts val="600"/>
                </a:spcBef>
                <a:buNone/>
              </a:pPr>
              <a:r>
                <a:rPr lang="en-US" sz="1400" dirty="0">
                  <a:latin typeface="Consolas"/>
                  <a:cs typeface="Consolas"/>
                </a:rPr>
                <a:t>ROM[A]</a:t>
              </a:r>
              <a:r>
                <a:rPr lang="en-US" sz="1600" dirty="0">
                  <a:latin typeface="Times New Roman"/>
                  <a:cs typeface="Times New Roman"/>
                </a:rPr>
                <a:t> becomes the selected </a:t>
              </a:r>
              <a:r>
                <a:rPr lang="en-US" sz="1400" dirty="0">
                  <a:latin typeface="Consolas"/>
                  <a:cs typeface="Consolas"/>
                </a:rPr>
                <a:t>ROM</a:t>
              </a:r>
              <a:r>
                <a:rPr lang="en-US" sz="1600" dirty="0">
                  <a:latin typeface="Times New Roman"/>
                  <a:cs typeface="Times New Roman"/>
                </a:rPr>
                <a:t> register</a:t>
              </a:r>
            </a:p>
            <a:p>
              <a:pPr marL="182563" indent="-182563">
                <a:spcBef>
                  <a:spcPts val="600"/>
                </a:spcBef>
              </a:pP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D0D374BE-C2F2-ED4D-8221-7458A356303C}"/>
                </a:ext>
              </a:extLst>
            </p:cNvPr>
            <p:cNvSpPr/>
            <p:nvPr/>
          </p:nvSpPr>
          <p:spPr>
            <a:xfrm>
              <a:off x="748403" y="1598402"/>
              <a:ext cx="485775" cy="28575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A3276C6-6DF0-9246-9384-83E47F7F3CA9}"/>
              </a:ext>
            </a:extLst>
          </p:cNvPr>
          <p:cNvSpPr txBox="1"/>
          <p:nvPr/>
        </p:nvSpPr>
        <p:spPr>
          <a:xfrm>
            <a:off x="275411" y="1036092"/>
            <a:ext cx="300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Instruction set</a:t>
            </a:r>
          </a:p>
        </p:txBody>
      </p:sp>
    </p:spTree>
    <p:extLst>
      <p:ext uri="{BB962C8B-B14F-4D97-AF65-F5344CB8AC3E}">
        <p14:creationId xmlns:p14="http://schemas.microsoft.com/office/powerpoint/2010/main" val="351583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instruction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180982-7B4C-F54C-8458-644A94A64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160" y="350402"/>
            <a:ext cx="4593646" cy="261711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A19B58-97C0-2748-94AD-C786BF815D35}"/>
              </a:ext>
            </a:extLst>
          </p:cNvPr>
          <p:cNvSpPr txBox="1">
            <a:spLocks/>
          </p:cNvSpPr>
          <p:nvPr/>
        </p:nvSpPr>
        <p:spPr>
          <a:xfrm>
            <a:off x="991291" y="1079646"/>
            <a:ext cx="2682804" cy="139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000" u="sng" dirty="0"/>
              <a:t> </a:t>
            </a:r>
          </a:p>
          <a:p>
            <a:pPr marL="231775" indent="-17780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dirty="0"/>
              <a:t> instruction</a:t>
            </a:r>
          </a:p>
          <a:p>
            <a:pPr marL="231775" indent="-17780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/>
              <a:t> instruction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28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0D374BE-C2F2-ED4D-8221-7458A356303C}"/>
              </a:ext>
            </a:extLst>
          </p:cNvPr>
          <p:cNvSpPr/>
          <p:nvPr/>
        </p:nvSpPr>
        <p:spPr>
          <a:xfrm>
            <a:off x="748403" y="2046843"/>
            <a:ext cx="485775" cy="28575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3276C6-6DF0-9246-9384-83E47F7F3CA9}"/>
              </a:ext>
            </a:extLst>
          </p:cNvPr>
          <p:cNvSpPr txBox="1"/>
          <p:nvPr/>
        </p:nvSpPr>
        <p:spPr>
          <a:xfrm>
            <a:off x="275411" y="1036092"/>
            <a:ext cx="300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Instruction set</a:t>
            </a:r>
          </a:p>
        </p:txBody>
      </p:sp>
    </p:spTree>
    <p:extLst>
      <p:ext uri="{BB962C8B-B14F-4D97-AF65-F5344CB8AC3E}">
        <p14:creationId xmlns:p14="http://schemas.microsoft.com/office/powerpoint/2010/main" val="319493628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instruction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046D3E-138E-4D4A-8020-CC4E4965DC85}"/>
              </a:ext>
            </a:extLst>
          </p:cNvPr>
          <p:cNvSpPr txBox="1"/>
          <p:nvPr/>
        </p:nvSpPr>
        <p:spPr>
          <a:xfrm>
            <a:off x="1590888" y="986882"/>
            <a:ext cx="2177047" cy="372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latin typeface="Times New Roman"/>
                <a:cs typeface="Times New Roman"/>
              </a:rPr>
              <a:t>dest</a:t>
            </a:r>
            <a:r>
              <a:rPr lang="en-US" sz="1600" dirty="0"/>
              <a:t> = </a:t>
            </a:r>
            <a:r>
              <a:rPr lang="en-US" sz="1600" i="1" dirty="0">
                <a:latin typeface="Times New Roman"/>
                <a:cs typeface="Times New Roman"/>
              </a:rPr>
              <a:t>comp</a:t>
            </a:r>
            <a:r>
              <a:rPr lang="en-US" sz="1600" dirty="0"/>
              <a:t> </a:t>
            </a:r>
            <a:r>
              <a:rPr lang="en-US" dirty="0"/>
              <a:t>;</a:t>
            </a:r>
            <a:r>
              <a:rPr lang="en-US" sz="1600" dirty="0"/>
              <a:t> </a:t>
            </a:r>
            <a:r>
              <a:rPr lang="en-US" sz="1600" i="1" dirty="0"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7D7EEFD-D4E3-7E46-9ADC-D6132B99DE35}"/>
              </a:ext>
            </a:extLst>
          </p:cNvPr>
          <p:cNvSpPr txBox="1">
            <a:spLocks/>
          </p:cNvSpPr>
          <p:nvPr/>
        </p:nvSpPr>
        <p:spPr>
          <a:xfrm>
            <a:off x="3900849" y="988050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both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dest</a:t>
            </a:r>
            <a:r>
              <a:rPr lang="en-US" sz="1600" dirty="0">
                <a:latin typeface="Times New Roman"/>
                <a:cs typeface="Times New Roman"/>
              </a:rPr>
              <a:t> and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jump</a:t>
            </a:r>
            <a:r>
              <a:rPr lang="en-US" sz="1600" dirty="0">
                <a:latin typeface="Times New Roman"/>
                <a:cs typeface="Times New Roman"/>
              </a:rPr>
              <a:t> are optional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63C18DE-8CAE-5D43-BE08-0CB2C6F5EC6B}"/>
              </a:ext>
            </a:extLst>
          </p:cNvPr>
          <p:cNvSpPr txBox="1">
            <a:spLocks/>
          </p:cNvSpPr>
          <p:nvPr/>
        </p:nvSpPr>
        <p:spPr>
          <a:xfrm>
            <a:off x="616371" y="970528"/>
            <a:ext cx="1323577" cy="383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Syntax:</a:t>
            </a:r>
          </a:p>
        </p:txBody>
      </p:sp>
    </p:spTree>
    <p:extLst>
      <p:ext uri="{BB962C8B-B14F-4D97-AF65-F5344CB8AC3E}">
        <p14:creationId xmlns:p14="http://schemas.microsoft.com/office/powerpoint/2010/main" val="163476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448" y="1260359"/>
            <a:ext cx="2957211" cy="337697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73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load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R1,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73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R1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+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R2</a:t>
            </a:r>
            <a:endParaRPr lang="en-US" u="sng" dirty="0">
              <a:solidFill>
                <a:srgbClr val="008000"/>
              </a:solidFill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add</a:t>
            </a:r>
            <a:r>
              <a:rPr lang="en-US" dirty="0"/>
              <a:t> </a:t>
            </a:r>
            <a:r>
              <a:rPr lang="en-US" sz="1600" dirty="0">
                <a:latin typeface="Consolas"/>
                <a:cs typeface="Consolas"/>
              </a:rPr>
              <a:t>R1,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R2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u="sng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u="sng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4D8EE08-5CE3-404A-90B4-0CB3A27B3396}"/>
              </a:ext>
            </a:extLst>
          </p:cNvPr>
          <p:cNvGrpSpPr/>
          <p:nvPr/>
        </p:nvGrpSpPr>
        <p:grpSpPr>
          <a:xfrm>
            <a:off x="4140448" y="1233970"/>
            <a:ext cx="4376231" cy="3799105"/>
            <a:chOff x="4095923" y="1705919"/>
            <a:chExt cx="4376231" cy="3799105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F644210-8EB2-1B44-9C24-DE8DBD87F43C}"/>
                </a:ext>
              </a:extLst>
            </p:cNvPr>
            <p:cNvSpPr/>
            <p:nvPr/>
          </p:nvSpPr>
          <p:spPr>
            <a:xfrm>
              <a:off x="4357353" y="1713434"/>
              <a:ext cx="4114801" cy="37915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FC8DCFE-3220-9F45-A77A-A35C4DECB0F9}"/>
                </a:ext>
              </a:extLst>
            </p:cNvPr>
            <p:cNvSpPr txBox="1"/>
            <p:nvPr/>
          </p:nvSpPr>
          <p:spPr>
            <a:xfrm>
              <a:off x="7040419" y="1731320"/>
              <a:ext cx="686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CPU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186A25C-784D-6147-9393-5B4CEE2BE11E}"/>
                </a:ext>
              </a:extLst>
            </p:cNvPr>
            <p:cNvSpPr/>
            <p:nvPr/>
          </p:nvSpPr>
          <p:spPr>
            <a:xfrm>
              <a:off x="6759974" y="2077604"/>
              <a:ext cx="1453254" cy="3237699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8A0DD2D-6345-D349-9854-1A0E6D6F5CBF}"/>
                </a:ext>
              </a:extLst>
            </p:cNvPr>
            <p:cNvGrpSpPr/>
            <p:nvPr/>
          </p:nvGrpSpPr>
          <p:grpSpPr>
            <a:xfrm>
              <a:off x="7159042" y="2232306"/>
              <a:ext cx="767901" cy="1310745"/>
              <a:chOff x="5090133" y="2476194"/>
              <a:chExt cx="652063" cy="2110165"/>
            </a:xfrm>
          </p:grpSpPr>
          <p:sp>
            <p:nvSpPr>
              <p:cNvPr id="168" name="Trapezoid 167">
                <a:extLst>
                  <a:ext uri="{FF2B5EF4-FFF2-40B4-BE49-F238E27FC236}">
                    <a16:creationId xmlns:a16="http://schemas.microsoft.com/office/drawing/2014/main" id="{ED6D1450-0783-CD44-8370-D6AD33400E96}"/>
                  </a:ext>
                </a:extLst>
              </p:cNvPr>
              <p:cNvSpPr/>
              <p:nvPr/>
            </p:nvSpPr>
            <p:spPr>
              <a:xfrm rot="5400000">
                <a:off x="4346128" y="3220199"/>
                <a:ext cx="2110165" cy="622155"/>
              </a:xfrm>
              <a:prstGeom prst="trapezoid">
                <a:avLst>
                  <a:gd name="adj" fmla="val 6010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1449E2C7-9407-E34D-9974-3561726D40FF}"/>
                  </a:ext>
                </a:extLst>
              </p:cNvPr>
              <p:cNvSpPr txBox="1"/>
              <p:nvPr/>
            </p:nvSpPr>
            <p:spPr>
              <a:xfrm>
                <a:off x="5159403" y="3212617"/>
                <a:ext cx="582793" cy="49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CFA3F80-4D47-104C-ADC1-04CBEB280802}"/>
                </a:ext>
              </a:extLst>
            </p:cNvPr>
            <p:cNvSpPr/>
            <p:nvPr/>
          </p:nvSpPr>
          <p:spPr>
            <a:xfrm>
              <a:off x="7126664" y="4208812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2DD243B-FFC5-EF45-A3F9-351D489B1BA4}"/>
                </a:ext>
              </a:extLst>
            </p:cNvPr>
            <p:cNvSpPr/>
            <p:nvPr/>
          </p:nvSpPr>
          <p:spPr>
            <a:xfrm>
              <a:off x="7140668" y="4507756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marL="0" algn="r" defTabSz="914400" rtl="0" eaLnBrk="1" latinLnBrk="0" hangingPunct="1"/>
              <a:r>
                <a:rPr lang="en-US" sz="14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FC21971-82C0-994F-AB05-A217BBA1C170}"/>
                </a:ext>
              </a:extLst>
            </p:cNvPr>
            <p:cNvSpPr/>
            <p:nvPr/>
          </p:nvSpPr>
          <p:spPr>
            <a:xfrm>
              <a:off x="7113969" y="4985809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137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899FA87D-214F-CA43-9D09-0CCF23611568}"/>
                </a:ext>
              </a:extLst>
            </p:cNvPr>
            <p:cNvGrpSpPr/>
            <p:nvPr/>
          </p:nvGrpSpPr>
          <p:grpSpPr>
            <a:xfrm>
              <a:off x="7461790" y="4722397"/>
              <a:ext cx="169877" cy="245696"/>
              <a:chOff x="6988849" y="4338512"/>
              <a:chExt cx="169877" cy="245696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A630162A-2B5C-824D-AE2C-EC0AC8A19C0C}"/>
                  </a:ext>
                </a:extLst>
              </p:cNvPr>
              <p:cNvSpPr txBox="1"/>
              <p:nvPr/>
            </p:nvSpPr>
            <p:spPr>
              <a:xfrm>
                <a:off x="6989108" y="4410235"/>
                <a:ext cx="169618" cy="112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0" rIns="36000" bIns="0" rtlCol="0" anchor="ctr" anchorCtr="0">
                <a:noAutofit/>
              </a:bodyPr>
              <a:lstStyle/>
              <a:p>
                <a:pPr algn="ctr"/>
                <a:r>
                  <a:rPr lang="en-US" sz="6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endParaRPr lang="en-US" sz="600" dirty="0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D0E0AAB-4DD6-D045-9202-6ECFD5F5EAE9}"/>
                  </a:ext>
                </a:extLst>
              </p:cNvPr>
              <p:cNvSpPr txBox="1"/>
              <p:nvPr/>
            </p:nvSpPr>
            <p:spPr>
              <a:xfrm>
                <a:off x="6990188" y="4471603"/>
                <a:ext cx="168537" cy="112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0" rIns="36000" bIns="0" rtlCol="0" anchor="ctr" anchorCtr="0">
                <a:noAutofit/>
              </a:bodyPr>
              <a:lstStyle/>
              <a:p>
                <a:pPr algn="ctr"/>
                <a:r>
                  <a:rPr lang="en-US" sz="6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endParaRPr lang="en-US" sz="600" dirty="0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0B8B9E4A-1C56-504B-A302-B79875DAA163}"/>
                  </a:ext>
                </a:extLst>
              </p:cNvPr>
              <p:cNvSpPr txBox="1"/>
              <p:nvPr/>
            </p:nvSpPr>
            <p:spPr>
              <a:xfrm>
                <a:off x="6988849" y="4338512"/>
                <a:ext cx="169618" cy="112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0" rIns="36000" bIns="0" rtlCol="0" anchor="ctr" anchorCtr="0">
                <a:noAutofit/>
              </a:bodyPr>
              <a:lstStyle/>
              <a:p>
                <a:pPr algn="ctr"/>
                <a:r>
                  <a:rPr lang="en-US" sz="6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endParaRPr lang="en-US" sz="600" dirty="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72F8887-D5BE-614F-BAD5-2DD2B7DA0C98}"/>
                </a:ext>
              </a:extLst>
            </p:cNvPr>
            <p:cNvSpPr txBox="1"/>
            <p:nvPr/>
          </p:nvSpPr>
          <p:spPr>
            <a:xfrm>
              <a:off x="7039693" y="3889947"/>
              <a:ext cx="976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Registers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5F45962-A92A-2241-A965-0DD64D77D273}"/>
                </a:ext>
              </a:extLst>
            </p:cNvPr>
            <p:cNvSpPr txBox="1"/>
            <p:nvPr/>
          </p:nvSpPr>
          <p:spPr>
            <a:xfrm>
              <a:off x="6692738" y="4182968"/>
              <a:ext cx="4256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36A7EB5-0155-0F46-9FB1-607E96CF0A2D}"/>
                </a:ext>
              </a:extLst>
            </p:cNvPr>
            <p:cNvSpPr txBox="1"/>
            <p:nvPr/>
          </p:nvSpPr>
          <p:spPr>
            <a:xfrm>
              <a:off x="6698272" y="4482248"/>
              <a:ext cx="4256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D59B667-FDC2-B44D-A199-A673FF77441E}"/>
                </a:ext>
              </a:extLst>
            </p:cNvPr>
            <p:cNvSpPr txBox="1"/>
            <p:nvPr/>
          </p:nvSpPr>
          <p:spPr>
            <a:xfrm>
              <a:off x="6655627" y="4993636"/>
              <a:ext cx="4256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AFD374-997E-1543-B7E9-EFA618EEA846}"/>
                </a:ext>
              </a:extLst>
            </p:cNvPr>
            <p:cNvSpPr txBox="1"/>
            <p:nvPr/>
          </p:nvSpPr>
          <p:spPr>
            <a:xfrm>
              <a:off x="4890426" y="1705919"/>
              <a:ext cx="113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  <p:sp>
          <p:nvSpPr>
            <p:cNvPr id="129" name="Text Box 9">
              <a:extLst>
                <a:ext uri="{FF2B5EF4-FFF2-40B4-BE49-F238E27FC236}">
                  <a16:creationId xmlns:a16="http://schemas.microsoft.com/office/drawing/2014/main" id="{12BEE31A-579C-ED48-897D-48A5EA5FE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1828" y="3697518"/>
              <a:ext cx="1504465" cy="1670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936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fontAlgn="auto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6600"/>
                </a:buClr>
                <a:buSzPct val="85000"/>
                <a:defRPr/>
              </a:pP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8FB5D88-33DB-1F4E-AD04-9C345DBA6E71}"/>
                </a:ext>
              </a:extLst>
            </p:cNvPr>
            <p:cNvGrpSpPr/>
            <p:nvPr/>
          </p:nvGrpSpPr>
          <p:grpSpPr>
            <a:xfrm>
              <a:off x="4098190" y="2090829"/>
              <a:ext cx="1689407" cy="2016747"/>
              <a:chOff x="1994824" y="1693046"/>
              <a:chExt cx="1689407" cy="2016747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04FC7EE-B71F-984D-98F2-6B3B0D620CA7}"/>
                  </a:ext>
                </a:extLst>
              </p:cNvPr>
              <p:cNvSpPr/>
              <p:nvPr/>
            </p:nvSpPr>
            <p:spPr>
              <a:xfrm>
                <a:off x="2843915" y="1693046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12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621A84F-0158-0343-BC5A-4143F37A0EB6}"/>
                  </a:ext>
                </a:extLst>
              </p:cNvPr>
              <p:cNvSpPr/>
              <p:nvPr/>
            </p:nvSpPr>
            <p:spPr>
              <a:xfrm>
                <a:off x="2843915" y="1897153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615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1419314-3FDF-894B-8055-53DCB8270F46}"/>
                  </a:ext>
                </a:extLst>
              </p:cNvPr>
              <p:cNvSpPr/>
              <p:nvPr/>
            </p:nvSpPr>
            <p:spPr>
              <a:xfrm>
                <a:off x="2843915" y="2098661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8828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35A0ABDB-D2DB-8C4F-8292-A0926B86354B}"/>
                  </a:ext>
                </a:extLst>
              </p:cNvPr>
              <p:cNvSpPr/>
              <p:nvPr/>
            </p:nvSpPr>
            <p:spPr>
              <a:xfrm>
                <a:off x="1996335" y="1693046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0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999211E2-3A5A-B040-BAFF-17BA0233CBA2}"/>
                  </a:ext>
                </a:extLst>
              </p:cNvPr>
              <p:cNvSpPr/>
              <p:nvPr/>
            </p:nvSpPr>
            <p:spPr>
              <a:xfrm>
                <a:off x="1996335" y="1897153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1</a:t>
                </a: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29C6C0B-EFAA-AE4B-A54E-89E7C10A67F0}"/>
                  </a:ext>
                </a:extLst>
              </p:cNvPr>
              <p:cNvSpPr/>
              <p:nvPr/>
            </p:nvSpPr>
            <p:spPr>
              <a:xfrm>
                <a:off x="1996335" y="2098661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2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3B8BBD1-3C56-C04F-8966-EE9ED2F502C5}"/>
                  </a:ext>
                </a:extLst>
              </p:cNvPr>
              <p:cNvSpPr/>
              <p:nvPr/>
            </p:nvSpPr>
            <p:spPr>
              <a:xfrm>
                <a:off x="2843915" y="2295459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3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C39762C-05FF-A640-9E70-DC6D8D255817}"/>
                  </a:ext>
                </a:extLst>
              </p:cNvPr>
              <p:cNvSpPr/>
              <p:nvPr/>
            </p:nvSpPr>
            <p:spPr>
              <a:xfrm>
                <a:off x="1996335" y="2295459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3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F665CBC-3F07-D842-82F3-E4273F72D634}"/>
                  </a:ext>
                </a:extLst>
              </p:cNvPr>
              <p:cNvSpPr/>
              <p:nvPr/>
            </p:nvSpPr>
            <p:spPr>
              <a:xfrm>
                <a:off x="2846936" y="2498701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-5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8D5819C0-383E-5645-83BF-58173496F194}"/>
                  </a:ext>
                </a:extLst>
              </p:cNvPr>
              <p:cNvSpPr/>
              <p:nvPr/>
            </p:nvSpPr>
            <p:spPr>
              <a:xfrm>
                <a:off x="1999356" y="2498701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...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8444FE2-395F-BC45-AA98-DDE31EB91D52}"/>
                  </a:ext>
                </a:extLst>
              </p:cNvPr>
              <p:cNvSpPr/>
              <p:nvPr/>
            </p:nvSpPr>
            <p:spPr>
              <a:xfrm>
                <a:off x="2842404" y="2701095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598A3AA6-0646-2F4E-AE46-1B3ABF323FB3}"/>
                  </a:ext>
                </a:extLst>
              </p:cNvPr>
              <p:cNvSpPr/>
              <p:nvPr/>
            </p:nvSpPr>
            <p:spPr>
              <a:xfrm>
                <a:off x="2842404" y="2897038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27351DF9-BFC0-D542-BEC6-2D4F9001DDC1}"/>
                  </a:ext>
                </a:extLst>
              </p:cNvPr>
              <p:cNvSpPr/>
              <p:nvPr/>
            </p:nvSpPr>
            <p:spPr>
              <a:xfrm>
                <a:off x="2842404" y="3098546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C57568E7-A788-2F47-A608-FCC9C6959FBF}"/>
                  </a:ext>
                </a:extLst>
              </p:cNvPr>
              <p:cNvSpPr/>
              <p:nvPr/>
            </p:nvSpPr>
            <p:spPr>
              <a:xfrm>
                <a:off x="1994824" y="2701095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08662AD7-E4C7-5A47-95D9-BFE41C3A5D3E}"/>
                  </a:ext>
                </a:extLst>
              </p:cNvPr>
              <p:cNvSpPr/>
              <p:nvPr/>
            </p:nvSpPr>
            <p:spPr>
              <a:xfrm>
                <a:off x="1994824" y="2905202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9D9B0468-2A5F-A74A-BEBA-0E9E61697360}"/>
                  </a:ext>
                </a:extLst>
              </p:cNvPr>
              <p:cNvSpPr/>
              <p:nvPr/>
            </p:nvSpPr>
            <p:spPr>
              <a:xfrm>
                <a:off x="1994824" y="3106710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B73DDCF2-B564-A440-9C8E-65DFA1BBE19B}"/>
                  </a:ext>
                </a:extLst>
              </p:cNvPr>
              <p:cNvSpPr/>
              <p:nvPr/>
            </p:nvSpPr>
            <p:spPr>
              <a:xfrm>
                <a:off x="2842404" y="3303508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BCAFAEB8-6500-A045-854F-9848E4B92F5A}"/>
                  </a:ext>
                </a:extLst>
              </p:cNvPr>
              <p:cNvSpPr/>
              <p:nvPr/>
            </p:nvSpPr>
            <p:spPr>
              <a:xfrm>
                <a:off x="1994824" y="3303508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FBC0A17-5740-E445-96BA-A0934663CD15}"/>
                  </a:ext>
                </a:extLst>
              </p:cNvPr>
              <p:cNvSpPr/>
              <p:nvPr/>
            </p:nvSpPr>
            <p:spPr>
              <a:xfrm>
                <a:off x="2845425" y="3506750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7F55CED8-B7E5-9C4E-9B21-E38B7B9B2E24}"/>
                  </a:ext>
                </a:extLst>
              </p:cNvPr>
              <p:cNvSpPr/>
              <p:nvPr/>
            </p:nvSpPr>
            <p:spPr>
              <a:xfrm>
                <a:off x="1997845" y="3506750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BE7DC41-4E38-AA41-BB29-73F90DCD2E29}"/>
                </a:ext>
              </a:extLst>
            </p:cNvPr>
            <p:cNvSpPr/>
            <p:nvPr/>
          </p:nvSpPr>
          <p:spPr>
            <a:xfrm>
              <a:off x="4945014" y="4104379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4C79382-A5B3-644D-BEE9-CF2674037BE8}"/>
                </a:ext>
              </a:extLst>
            </p:cNvPr>
            <p:cNvSpPr/>
            <p:nvPr/>
          </p:nvSpPr>
          <p:spPr>
            <a:xfrm>
              <a:off x="4945014" y="4308486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955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3628527-699E-2E40-91BE-BD320FD4AFD5}"/>
                </a:ext>
              </a:extLst>
            </p:cNvPr>
            <p:cNvSpPr/>
            <p:nvPr/>
          </p:nvSpPr>
          <p:spPr>
            <a:xfrm>
              <a:off x="4945014" y="4509994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20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79F5925-8099-D746-A993-885B433DBE86}"/>
                </a:ext>
              </a:extLst>
            </p:cNvPr>
            <p:cNvSpPr/>
            <p:nvPr/>
          </p:nvSpPr>
          <p:spPr>
            <a:xfrm>
              <a:off x="4097434" y="4104379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A677A98-8496-D34A-9BA1-2C36281300D8}"/>
                </a:ext>
              </a:extLst>
            </p:cNvPr>
            <p:cNvSpPr/>
            <p:nvPr/>
          </p:nvSpPr>
          <p:spPr>
            <a:xfrm>
              <a:off x="4097434" y="4308486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136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27C7E99-A04E-3D45-8B7D-F6481A7418A8}"/>
                </a:ext>
              </a:extLst>
            </p:cNvPr>
            <p:cNvSpPr/>
            <p:nvPr/>
          </p:nvSpPr>
          <p:spPr>
            <a:xfrm>
              <a:off x="4097434" y="4509994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137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6DE7C9A-AE3B-144F-9EA7-BC5F9A66BB7D}"/>
                </a:ext>
              </a:extLst>
            </p:cNvPr>
            <p:cNvSpPr/>
            <p:nvPr/>
          </p:nvSpPr>
          <p:spPr>
            <a:xfrm>
              <a:off x="4945014" y="4706792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-523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C749E4D-6599-E140-94C9-99FEA8DCAC66}"/>
                </a:ext>
              </a:extLst>
            </p:cNvPr>
            <p:cNvSpPr/>
            <p:nvPr/>
          </p:nvSpPr>
          <p:spPr>
            <a:xfrm>
              <a:off x="4097434" y="4706792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138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F0C04F2-D29C-6547-8666-66492D0ADC05}"/>
                </a:ext>
              </a:extLst>
            </p:cNvPr>
            <p:cNvSpPr/>
            <p:nvPr/>
          </p:nvSpPr>
          <p:spPr>
            <a:xfrm>
              <a:off x="4948035" y="4910034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416AC3B-A74C-AC49-84B9-0B3BE2D1A187}"/>
                </a:ext>
              </a:extLst>
            </p:cNvPr>
            <p:cNvSpPr/>
            <p:nvPr/>
          </p:nvSpPr>
          <p:spPr>
            <a:xfrm>
              <a:off x="4100455" y="4910034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E3FEBF3-09D9-324C-A895-B9DEA387EDC6}"/>
                </a:ext>
              </a:extLst>
            </p:cNvPr>
            <p:cNvSpPr/>
            <p:nvPr/>
          </p:nvSpPr>
          <p:spPr>
            <a:xfrm>
              <a:off x="4943503" y="5112428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7F1133E-F9E9-5642-BEC2-96ECDDBBA68D}"/>
                </a:ext>
              </a:extLst>
            </p:cNvPr>
            <p:cNvSpPr/>
            <p:nvPr/>
          </p:nvSpPr>
          <p:spPr>
            <a:xfrm>
              <a:off x="4095923" y="5112428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marL="0" algn="l" defTabSz="914400" rtl="0" eaLnBrk="1" latinLnBrk="0" hangingPunct="1"/>
              <a:endPara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187BE3-7CAF-EA45-BA30-A6300A65E5B1}"/>
                </a:ext>
              </a:extLst>
            </p:cNvPr>
            <p:cNvCxnSpPr/>
            <p:nvPr/>
          </p:nvCxnSpPr>
          <p:spPr>
            <a:xfrm flipV="1">
              <a:off x="5985970" y="3218175"/>
              <a:ext cx="713153" cy="2"/>
            </a:xfrm>
            <a:prstGeom prst="line">
              <a:avLst/>
            </a:prstGeom>
            <a:ln w="476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5D94852-609C-3442-BF59-9328FA8B47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5970" y="3814097"/>
              <a:ext cx="658188" cy="0"/>
            </a:xfrm>
            <a:prstGeom prst="line">
              <a:avLst/>
            </a:prstGeom>
            <a:ln w="476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5066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instruction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5636572-9293-174B-A813-5E5FE9726A3D}"/>
              </a:ext>
            </a:extLst>
          </p:cNvPr>
          <p:cNvSpPr txBox="1">
            <a:spLocks/>
          </p:cNvSpPr>
          <p:nvPr/>
        </p:nvSpPr>
        <p:spPr>
          <a:xfrm>
            <a:off x="642399" y="1363934"/>
            <a:ext cx="1323577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where: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6080A9-4CBF-6E46-9F72-9DE11FE65F62}"/>
              </a:ext>
            </a:extLst>
          </p:cNvPr>
          <p:cNvSpPr txBox="1"/>
          <p:nvPr/>
        </p:nvSpPr>
        <p:spPr>
          <a:xfrm>
            <a:off x="1603861" y="1670462"/>
            <a:ext cx="7112568" cy="532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lIns="108000" tIns="93600" rIns="108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300" dirty="0"/>
              <a:t>0, 1, –1, D, A, !D, !A, –D, –A, D+1, A+1, D–1, A–1, D+A, D–A, A–D, D&amp;A, D|A</a:t>
            </a:r>
          </a:p>
          <a:p>
            <a:pPr>
              <a:spcBef>
                <a:spcPts val="500"/>
              </a:spcBef>
            </a:pPr>
            <a:r>
              <a:rPr lang="en-US" sz="1300" dirty="0"/>
              <a:t>             M,     !M,     –M,      M+1,      M–1, D+M, D–M, M–D, D&amp;M, D|M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379DA75-B906-0D45-A8FD-1AC323703B0C}"/>
              </a:ext>
            </a:extLst>
          </p:cNvPr>
          <p:cNvSpPr txBox="1">
            <a:spLocks/>
          </p:cNvSpPr>
          <p:nvPr/>
        </p:nvSpPr>
        <p:spPr>
          <a:xfrm>
            <a:off x="702061" y="1788983"/>
            <a:ext cx="1113488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comp</a:t>
            </a:r>
            <a:r>
              <a:rPr lang="en-US" sz="1600" dirty="0">
                <a:solidFill>
                  <a:srgbClr val="000000"/>
                </a:solidFill>
                <a:latin typeface="Consolas"/>
                <a:cs typeface="Consolas"/>
              </a:rPr>
              <a:t> =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AC1C1D-C86C-1F48-BFB1-F47D1115696B}"/>
              </a:ext>
            </a:extLst>
          </p:cNvPr>
          <p:cNvGrpSpPr/>
          <p:nvPr/>
        </p:nvGrpSpPr>
        <p:grpSpPr>
          <a:xfrm>
            <a:off x="711076" y="2995344"/>
            <a:ext cx="4676043" cy="383846"/>
            <a:chOff x="711076" y="2995344"/>
            <a:chExt cx="4676043" cy="38384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262938-B2FC-4E45-A46B-EF0AF63F8246}"/>
                </a:ext>
              </a:extLst>
            </p:cNvPr>
            <p:cNvSpPr txBox="1"/>
            <p:nvPr/>
          </p:nvSpPr>
          <p:spPr>
            <a:xfrm>
              <a:off x="1630639" y="3023310"/>
              <a:ext cx="3756480" cy="337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null, JGT, JEQ, JGE, JLT, JNE, JLE, JMP 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03854F34-DA21-BB4D-B234-BA552639D59E}"/>
                </a:ext>
              </a:extLst>
            </p:cNvPr>
            <p:cNvSpPr txBox="1">
              <a:spLocks/>
            </p:cNvSpPr>
            <p:nvPr/>
          </p:nvSpPr>
          <p:spPr>
            <a:xfrm>
              <a:off x="711076" y="2995344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jump</a:t>
              </a:r>
              <a:r>
                <a:rPr lang="en-US" sz="8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 =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174BA8A-0E26-7E4B-B7DA-CD7751B8FF7E}"/>
              </a:ext>
            </a:extLst>
          </p:cNvPr>
          <p:cNvSpPr txBox="1"/>
          <p:nvPr/>
        </p:nvSpPr>
        <p:spPr>
          <a:xfrm>
            <a:off x="1590888" y="986882"/>
            <a:ext cx="2177047" cy="372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latin typeface="Times New Roman"/>
                <a:cs typeface="Times New Roman"/>
              </a:rPr>
              <a:t>dest</a:t>
            </a:r>
            <a:r>
              <a:rPr lang="en-US" sz="1600" dirty="0"/>
              <a:t> = </a:t>
            </a:r>
            <a:r>
              <a:rPr lang="en-US" sz="1600" i="1" dirty="0">
                <a:latin typeface="Times New Roman"/>
                <a:cs typeface="Times New Roman"/>
              </a:rPr>
              <a:t>comp</a:t>
            </a:r>
            <a:r>
              <a:rPr lang="en-US" sz="1600" dirty="0"/>
              <a:t> </a:t>
            </a:r>
            <a:r>
              <a:rPr lang="en-US" dirty="0"/>
              <a:t>;</a:t>
            </a:r>
            <a:r>
              <a:rPr lang="en-US" sz="1600" dirty="0"/>
              <a:t> </a:t>
            </a:r>
            <a:r>
              <a:rPr lang="en-US" sz="1600" i="1" dirty="0"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DA0A525-F980-A948-A9D1-45B44EC50083}"/>
              </a:ext>
            </a:extLst>
          </p:cNvPr>
          <p:cNvSpPr txBox="1">
            <a:spLocks/>
          </p:cNvSpPr>
          <p:nvPr/>
        </p:nvSpPr>
        <p:spPr>
          <a:xfrm>
            <a:off x="3900849" y="988050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both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dest</a:t>
            </a:r>
            <a:r>
              <a:rPr lang="en-US" sz="1600" dirty="0">
                <a:latin typeface="Times New Roman"/>
                <a:cs typeface="Times New Roman"/>
              </a:rPr>
              <a:t> and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jump</a:t>
            </a:r>
            <a:r>
              <a:rPr lang="en-US" sz="1600" dirty="0">
                <a:latin typeface="Times New Roman"/>
                <a:cs typeface="Times New Roman"/>
              </a:rPr>
              <a:t> are optional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DBF9805-4E7C-DD4C-8D3D-FDECF94EEC3D}"/>
              </a:ext>
            </a:extLst>
          </p:cNvPr>
          <p:cNvSpPr txBox="1">
            <a:spLocks/>
          </p:cNvSpPr>
          <p:nvPr/>
        </p:nvSpPr>
        <p:spPr>
          <a:xfrm>
            <a:off x="616371" y="970528"/>
            <a:ext cx="1323577" cy="383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Syntax: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AA6FD8-20C7-1345-BF38-7C4ABDFA7B28}"/>
              </a:ext>
            </a:extLst>
          </p:cNvPr>
          <p:cNvGrpSpPr/>
          <p:nvPr/>
        </p:nvGrpSpPr>
        <p:grpSpPr>
          <a:xfrm>
            <a:off x="680596" y="2416224"/>
            <a:ext cx="7725616" cy="383846"/>
            <a:chOff x="680596" y="2416224"/>
            <a:chExt cx="7725616" cy="38384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7BC241-B558-D843-BC34-F3A774E4CE5E}"/>
                </a:ext>
              </a:extLst>
            </p:cNvPr>
            <p:cNvSpPr txBox="1"/>
            <p:nvPr/>
          </p:nvSpPr>
          <p:spPr>
            <a:xfrm>
              <a:off x="1600159" y="2444190"/>
              <a:ext cx="2972402" cy="337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null, M, D, DM, A, AM, AD, ADM</a:t>
              </a: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93C60B38-9103-0E4C-9C29-56FDB5FF3F71}"/>
                </a:ext>
              </a:extLst>
            </p:cNvPr>
            <p:cNvSpPr txBox="1">
              <a:spLocks/>
            </p:cNvSpPr>
            <p:nvPr/>
          </p:nvSpPr>
          <p:spPr>
            <a:xfrm>
              <a:off x="680596" y="2416224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dest  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=</a:t>
              </a:r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89E0066D-D76B-AE43-9DE5-B48F67831702}"/>
                </a:ext>
              </a:extLst>
            </p:cNvPr>
            <p:cNvSpPr txBox="1">
              <a:spLocks/>
            </p:cNvSpPr>
            <p:nvPr/>
          </p:nvSpPr>
          <p:spPr>
            <a:xfrm>
              <a:off x="4651975" y="2416224"/>
              <a:ext cx="375423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200" dirty="0">
                  <a:latin typeface="Consolas"/>
                  <a:cs typeface="Consolas"/>
                </a:rPr>
                <a:t>M</a:t>
              </a:r>
              <a:r>
                <a:rPr lang="en-US" sz="1600" dirty="0">
                  <a:latin typeface="Times New Roman"/>
                  <a:cs typeface="Times New Roman"/>
                </a:rPr>
                <a:t> stands for </a:t>
              </a:r>
              <a:r>
                <a:rPr lang="en-US" sz="1200" dirty="0">
                  <a:latin typeface="Consolas"/>
                  <a:cs typeface="Consolas"/>
                </a:rPr>
                <a:t>RAM[A]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33B333E7-3840-D640-8664-04927831EAD7}"/>
              </a:ext>
            </a:extLst>
          </p:cNvPr>
          <p:cNvSpPr txBox="1">
            <a:spLocks/>
          </p:cNvSpPr>
          <p:nvPr/>
        </p:nvSpPr>
        <p:spPr>
          <a:xfrm>
            <a:off x="676830" y="3496901"/>
            <a:ext cx="10307845" cy="1278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1600" u="sng" dirty="0">
                <a:latin typeface="Times New Roman"/>
                <a:cs typeface="Times New Roman"/>
              </a:rPr>
              <a:t>Semantics:</a:t>
            </a:r>
            <a:endParaRPr lang="en-US" sz="16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Times New Roman"/>
                <a:cs typeface="Times New Roman"/>
              </a:rPr>
              <a:t>Computes the value of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comp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and s</a:t>
            </a:r>
            <a:r>
              <a:rPr lang="en-US" sz="1600" dirty="0">
                <a:latin typeface="Times New Roman"/>
                <a:cs typeface="Times New Roman"/>
              </a:rPr>
              <a:t>tores the result in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dest.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f (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comp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jump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0</a:t>
            </a:r>
            <a:r>
              <a:rPr lang="en-US" sz="1600" dirty="0">
                <a:latin typeface="Times New Roman"/>
                <a:cs typeface="Times New Roman"/>
              </a:rPr>
              <a:t>), jumps to execute </a:t>
            </a:r>
            <a:r>
              <a:rPr lang="en-US" sz="1400" dirty="0">
                <a:latin typeface="Consolas"/>
                <a:cs typeface="Consolas"/>
              </a:rPr>
              <a:t>ROM[A]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301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B0029A3-BA90-FF40-8906-5B01A6451EA7}"/>
              </a:ext>
            </a:extLst>
          </p:cNvPr>
          <p:cNvGrpSpPr/>
          <p:nvPr/>
        </p:nvGrpSpPr>
        <p:grpSpPr>
          <a:xfrm>
            <a:off x="616371" y="970528"/>
            <a:ext cx="8100058" cy="2408662"/>
            <a:chOff x="616371" y="970528"/>
            <a:chExt cx="8100058" cy="2408662"/>
          </a:xfrm>
        </p:grpSpPr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4B45C8C8-111C-FF4A-83FA-41D1ABF4DE2C}"/>
                </a:ext>
              </a:extLst>
            </p:cNvPr>
            <p:cNvSpPr txBox="1">
              <a:spLocks/>
            </p:cNvSpPr>
            <p:nvPr/>
          </p:nvSpPr>
          <p:spPr>
            <a:xfrm>
              <a:off x="642399" y="1363934"/>
              <a:ext cx="132357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where: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81D0B4-6C3A-CA44-8220-1428B11C6929}"/>
                </a:ext>
              </a:extLst>
            </p:cNvPr>
            <p:cNvSpPr txBox="1"/>
            <p:nvPr/>
          </p:nvSpPr>
          <p:spPr>
            <a:xfrm>
              <a:off x="1603861" y="1670462"/>
              <a:ext cx="7112568" cy="5323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0, 1, –1, D, A, !D, !A, –D, –A, D+1, A+1, D–1, A–1, D+A, D–A, A–D, D&amp;A, D|A</a:t>
              </a:r>
            </a:p>
            <a:p>
              <a:pPr>
                <a:spcBef>
                  <a:spcPts val="500"/>
                </a:spcBef>
              </a:pPr>
              <a:r>
                <a:rPr lang="en-US" sz="1300" dirty="0"/>
                <a:t>             M,     !M,     –M,      M+1,      M–1, D+M, D–M, M–D, D&amp;M, D|M</a:t>
              </a: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038EDB4A-FAC2-2842-817C-ACDBE4EFC672}"/>
                </a:ext>
              </a:extLst>
            </p:cNvPr>
            <p:cNvSpPr txBox="1">
              <a:spLocks/>
            </p:cNvSpPr>
            <p:nvPr/>
          </p:nvSpPr>
          <p:spPr>
            <a:xfrm>
              <a:off x="702061" y="1788983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comp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 =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9A184A-4DF7-1D40-AAA5-4F04080F5BCD}"/>
                </a:ext>
              </a:extLst>
            </p:cNvPr>
            <p:cNvSpPr txBox="1"/>
            <p:nvPr/>
          </p:nvSpPr>
          <p:spPr>
            <a:xfrm>
              <a:off x="1630639" y="3023310"/>
              <a:ext cx="3756480" cy="337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null, JGT, JEQ, JGE, JLT, JNE, JLE, JMP </a:t>
              </a: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1692852B-ADE2-AA4D-8616-BB2D0AA347FB}"/>
                </a:ext>
              </a:extLst>
            </p:cNvPr>
            <p:cNvSpPr txBox="1">
              <a:spLocks/>
            </p:cNvSpPr>
            <p:nvPr/>
          </p:nvSpPr>
          <p:spPr>
            <a:xfrm>
              <a:off x="711076" y="2995344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jump</a:t>
              </a:r>
              <a:r>
                <a:rPr lang="en-US" sz="8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 =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95B422-4C4B-6C42-8BBF-7A96B5744164}"/>
                </a:ext>
              </a:extLst>
            </p:cNvPr>
            <p:cNvSpPr txBox="1"/>
            <p:nvPr/>
          </p:nvSpPr>
          <p:spPr>
            <a:xfrm>
              <a:off x="1600159" y="2444190"/>
              <a:ext cx="2972402" cy="337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null, M, D, DM, A, AM, AD, ADM</a:t>
              </a: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E389335D-6D8A-EA4C-B6CB-CBBE6856354C}"/>
                </a:ext>
              </a:extLst>
            </p:cNvPr>
            <p:cNvSpPr txBox="1">
              <a:spLocks/>
            </p:cNvSpPr>
            <p:nvPr/>
          </p:nvSpPr>
          <p:spPr>
            <a:xfrm>
              <a:off x="680596" y="2416224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dest  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=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CDC923-530F-9846-A8C9-A38584596D41}"/>
                </a:ext>
              </a:extLst>
            </p:cNvPr>
            <p:cNvSpPr txBox="1"/>
            <p:nvPr/>
          </p:nvSpPr>
          <p:spPr>
            <a:xfrm>
              <a:off x="1590888" y="986882"/>
              <a:ext cx="2177047" cy="372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i="1" dirty="0">
                  <a:latin typeface="Times New Roman"/>
                  <a:cs typeface="Times New Roman"/>
                </a:rPr>
                <a:t>dest</a:t>
              </a:r>
              <a:r>
                <a:rPr lang="en-US" sz="1600" dirty="0"/>
                <a:t> = </a:t>
              </a:r>
              <a:r>
                <a:rPr lang="en-US" sz="1600" i="1" dirty="0">
                  <a:latin typeface="Times New Roman"/>
                  <a:cs typeface="Times New Roman"/>
                </a:rPr>
                <a:t>comp</a:t>
              </a:r>
              <a:r>
                <a:rPr lang="en-US" sz="1600" dirty="0"/>
                <a:t> </a:t>
              </a:r>
              <a:r>
                <a:rPr lang="en-US" dirty="0"/>
                <a:t>;</a:t>
              </a:r>
              <a:r>
                <a:rPr lang="en-US" sz="1600" dirty="0"/>
                <a:t> </a:t>
              </a:r>
              <a:r>
                <a:rPr lang="en-US" sz="1600" i="1" dirty="0">
                  <a:latin typeface="Times New Roman"/>
                  <a:cs typeface="Times New Roman"/>
                </a:rPr>
                <a:t>jump</a:t>
              </a:r>
            </a:p>
          </p:txBody>
        </p:sp>
        <p:sp>
          <p:nvSpPr>
            <p:cNvPr id="46" name="Content Placeholder 2">
              <a:extLst>
                <a:ext uri="{FF2B5EF4-FFF2-40B4-BE49-F238E27FC236}">
                  <a16:creationId xmlns:a16="http://schemas.microsoft.com/office/drawing/2014/main" id="{FC0A0741-76B3-614E-ADDA-92654DE8083A}"/>
                </a:ext>
              </a:extLst>
            </p:cNvPr>
            <p:cNvSpPr txBox="1">
              <a:spLocks/>
            </p:cNvSpPr>
            <p:nvPr/>
          </p:nvSpPr>
          <p:spPr>
            <a:xfrm>
              <a:off x="3900849" y="988050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both 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dest</a:t>
              </a:r>
              <a:r>
                <a:rPr lang="en-US" sz="1600" dirty="0">
                  <a:latin typeface="Times New Roman"/>
                  <a:cs typeface="Times New Roman"/>
                </a:rPr>
                <a:t> and 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jump</a:t>
              </a:r>
              <a:r>
                <a:rPr lang="en-US" sz="1600" dirty="0">
                  <a:latin typeface="Times New Roman"/>
                  <a:cs typeface="Times New Roman"/>
                </a:rPr>
                <a:t> are optional</a:t>
              </a:r>
            </a:p>
          </p:txBody>
        </p:sp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95F64BDC-9136-C34E-8A8C-F732BBB1FF38}"/>
                </a:ext>
              </a:extLst>
            </p:cNvPr>
            <p:cNvSpPr txBox="1">
              <a:spLocks/>
            </p:cNvSpPr>
            <p:nvPr/>
          </p:nvSpPr>
          <p:spPr>
            <a:xfrm>
              <a:off x="616371" y="970528"/>
              <a:ext cx="1323577" cy="3834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Syntax:</a:t>
              </a:r>
            </a:p>
          </p:txBody>
        </p: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2438E4D9-DAA2-D143-A323-2D5172E43CCD}"/>
                </a:ext>
              </a:extLst>
            </p:cNvPr>
            <p:cNvSpPr txBox="1">
              <a:spLocks/>
            </p:cNvSpPr>
            <p:nvPr/>
          </p:nvSpPr>
          <p:spPr>
            <a:xfrm>
              <a:off x="4651975" y="2416224"/>
              <a:ext cx="375423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200" dirty="0">
                  <a:latin typeface="Consolas"/>
                  <a:cs typeface="Consolas"/>
                </a:rPr>
                <a:t>M</a:t>
              </a:r>
              <a:r>
                <a:rPr lang="en-US" sz="1600" dirty="0">
                  <a:latin typeface="Times New Roman"/>
                  <a:cs typeface="Times New Roman"/>
                </a:rPr>
                <a:t> stands for </a:t>
              </a:r>
              <a:r>
                <a:rPr lang="en-US" sz="1200" dirty="0">
                  <a:latin typeface="Consolas"/>
                  <a:cs typeface="Consolas"/>
                </a:rPr>
                <a:t>RAM[A]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6B051283-ADC0-CE45-A8A3-A846953092AB}"/>
              </a:ext>
            </a:extLst>
          </p:cNvPr>
          <p:cNvSpPr txBox="1">
            <a:spLocks/>
          </p:cNvSpPr>
          <p:nvPr/>
        </p:nvSpPr>
        <p:spPr>
          <a:xfrm>
            <a:off x="676830" y="3496901"/>
            <a:ext cx="10307845" cy="1278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1600" u="sng" dirty="0">
                <a:latin typeface="Times New Roman"/>
                <a:cs typeface="Times New Roman"/>
              </a:rPr>
              <a:t>Semantics:</a:t>
            </a:r>
            <a:endParaRPr lang="en-US" sz="16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Times New Roman"/>
                <a:cs typeface="Times New Roman"/>
              </a:rPr>
              <a:t>Computes the value of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comp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and s</a:t>
            </a:r>
            <a:r>
              <a:rPr lang="en-US" sz="1600" dirty="0">
                <a:latin typeface="Times New Roman"/>
                <a:cs typeface="Times New Roman"/>
              </a:rPr>
              <a:t>tores the result in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dest.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f (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comp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jump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0</a:t>
            </a:r>
            <a:r>
              <a:rPr lang="en-US" sz="1600" dirty="0">
                <a:latin typeface="Times New Roman"/>
                <a:cs typeface="Times New Roman"/>
              </a:rPr>
              <a:t>), jumps to execute </a:t>
            </a:r>
            <a:r>
              <a:rPr lang="en-US" sz="1400" dirty="0">
                <a:latin typeface="Consolas"/>
                <a:cs typeface="Consolas"/>
              </a:rPr>
              <a:t>ROM[A]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instruction</a:t>
            </a:r>
          </a:p>
        </p:txBody>
      </p:sp>
      <p:sp>
        <p:nvSpPr>
          <p:cNvPr id="52" name="Oval 51"/>
          <p:cNvSpPr/>
          <p:nvPr/>
        </p:nvSpPr>
        <p:spPr>
          <a:xfrm>
            <a:off x="2213481" y="1634055"/>
            <a:ext cx="320744" cy="344224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2406768" y="2450613"/>
            <a:ext cx="319354" cy="31488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A2593D-270E-854D-98FE-78C59FD6906E}"/>
              </a:ext>
            </a:extLst>
          </p:cNvPr>
          <p:cNvSpPr/>
          <p:nvPr/>
        </p:nvSpPr>
        <p:spPr>
          <a:xfrm>
            <a:off x="1664887" y="3039311"/>
            <a:ext cx="548594" cy="31488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2D6BC6-6D45-7249-B7CF-3F260CE442D6}"/>
              </a:ext>
            </a:extLst>
          </p:cNvPr>
          <p:cNvGrpSpPr/>
          <p:nvPr/>
        </p:nvGrpSpPr>
        <p:grpSpPr>
          <a:xfrm>
            <a:off x="1516788" y="4572760"/>
            <a:ext cx="3307197" cy="1042998"/>
            <a:chOff x="1516788" y="4572760"/>
            <a:chExt cx="3307197" cy="1042998"/>
          </a:xfrm>
        </p:grpSpPr>
        <p:sp>
          <p:nvSpPr>
            <p:cNvPr id="55" name="Content Placeholder 2">
              <a:extLst>
                <a:ext uri="{FF2B5EF4-FFF2-40B4-BE49-F238E27FC236}">
                  <a16:creationId xmlns:a16="http://schemas.microsoft.com/office/drawing/2014/main" id="{6BEDBB70-7930-904E-930F-E7C837D91F9F}"/>
                </a:ext>
              </a:extLst>
            </p:cNvPr>
            <p:cNvSpPr txBox="1">
              <a:spLocks/>
            </p:cNvSpPr>
            <p:nvPr/>
          </p:nvSpPr>
          <p:spPr>
            <a:xfrm>
              <a:off x="1516788" y="4572760"/>
              <a:ext cx="330719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Examples: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DFEC513-74C4-E646-9EF4-39FCC76B1A93}"/>
                </a:ext>
              </a:extLst>
            </p:cNvPr>
            <p:cNvSpPr txBox="1"/>
            <p:nvPr/>
          </p:nvSpPr>
          <p:spPr>
            <a:xfrm>
              <a:off x="1593620" y="4934583"/>
              <a:ext cx="2307229" cy="681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none" lIns="252000" tIns="93600" rIns="252000" bIns="93600" rtlCol="0" anchor="t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Sets the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register to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spcBef>
                  <a:spcPts val="500"/>
                </a:spcBef>
              </a:pPr>
              <a:endParaRPr lang="en-US" sz="1300" dirty="0"/>
            </a:p>
            <a:p>
              <a:pPr>
                <a:spcBef>
                  <a:spcPts val="500"/>
                </a:spcBef>
              </a:pPr>
              <a:endParaRPr lang="en-US" sz="1300" dirty="0"/>
            </a:p>
            <a:p>
              <a:pPr>
                <a:spcBef>
                  <a:spcPts val="500"/>
                </a:spcBef>
              </a:pPr>
              <a:endParaRPr lang="en-US" sz="1300" dirty="0"/>
            </a:p>
            <a:p>
              <a:pPr>
                <a:spcBef>
                  <a:spcPts val="500"/>
                </a:spcBef>
              </a:pPr>
              <a:endParaRPr 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94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28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instruction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516788" y="4572760"/>
            <a:ext cx="3307197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Examples: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3620" y="4934583"/>
            <a:ext cx="2307229" cy="6811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252000" tIns="93600" rIns="25200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register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D=-1</a:t>
            </a:r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E2F483-89E3-0746-9595-7C2587C501A4}"/>
              </a:ext>
            </a:extLst>
          </p:cNvPr>
          <p:cNvGrpSpPr/>
          <p:nvPr/>
        </p:nvGrpSpPr>
        <p:grpSpPr>
          <a:xfrm>
            <a:off x="616371" y="970528"/>
            <a:ext cx="8100058" cy="2408662"/>
            <a:chOff x="616371" y="970528"/>
            <a:chExt cx="8100058" cy="2408662"/>
          </a:xfrm>
        </p:grpSpPr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B3754140-03C0-D84A-B174-2F1281ADBF65}"/>
                </a:ext>
              </a:extLst>
            </p:cNvPr>
            <p:cNvSpPr txBox="1">
              <a:spLocks/>
            </p:cNvSpPr>
            <p:nvPr/>
          </p:nvSpPr>
          <p:spPr>
            <a:xfrm>
              <a:off x="642399" y="1363934"/>
              <a:ext cx="132357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where: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B63685-4650-9148-80F8-76AC12D7A5BE}"/>
                </a:ext>
              </a:extLst>
            </p:cNvPr>
            <p:cNvSpPr txBox="1"/>
            <p:nvPr/>
          </p:nvSpPr>
          <p:spPr>
            <a:xfrm>
              <a:off x="1603861" y="1670462"/>
              <a:ext cx="7112568" cy="5323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0, 1, –1, D, A, !D, !A, –D, –A, D+1, A+1, D–1, A–1, D+A, D–A, A–D, D&amp;A, D|A</a:t>
              </a:r>
            </a:p>
            <a:p>
              <a:pPr>
                <a:spcBef>
                  <a:spcPts val="500"/>
                </a:spcBef>
              </a:pPr>
              <a:r>
                <a:rPr lang="en-US" sz="1300" dirty="0"/>
                <a:t>             M,     !M,     –M,      M+1,      M–1, D+M, D–M, M–D, D&amp;M, D|M</a:t>
              </a:r>
            </a:p>
          </p:txBody>
        </p: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52171637-2043-624F-BACF-FA7B9FB98E66}"/>
                </a:ext>
              </a:extLst>
            </p:cNvPr>
            <p:cNvSpPr txBox="1">
              <a:spLocks/>
            </p:cNvSpPr>
            <p:nvPr/>
          </p:nvSpPr>
          <p:spPr>
            <a:xfrm>
              <a:off x="702061" y="1788983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comp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 =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6B05D3-0EAF-2E40-B85C-2D8867EB4F71}"/>
                </a:ext>
              </a:extLst>
            </p:cNvPr>
            <p:cNvSpPr txBox="1"/>
            <p:nvPr/>
          </p:nvSpPr>
          <p:spPr>
            <a:xfrm>
              <a:off x="1630639" y="3023310"/>
              <a:ext cx="3756480" cy="337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null, JGT, JEQ, JGE, JLT, JNE, JLE, JMP </a:t>
              </a: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C5335C57-6C21-504D-8C20-A82015FF4948}"/>
                </a:ext>
              </a:extLst>
            </p:cNvPr>
            <p:cNvSpPr txBox="1">
              <a:spLocks/>
            </p:cNvSpPr>
            <p:nvPr/>
          </p:nvSpPr>
          <p:spPr>
            <a:xfrm>
              <a:off x="711076" y="2995344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jump</a:t>
              </a:r>
              <a:r>
                <a:rPr lang="en-US" sz="8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 =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B93130-D887-FD4C-B486-8710559C9965}"/>
                </a:ext>
              </a:extLst>
            </p:cNvPr>
            <p:cNvSpPr txBox="1"/>
            <p:nvPr/>
          </p:nvSpPr>
          <p:spPr>
            <a:xfrm>
              <a:off x="1600159" y="2444190"/>
              <a:ext cx="2972402" cy="337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null, M, D, DM, A, AM, AD, ADM</a:t>
              </a:r>
            </a:p>
          </p:txBody>
        </p:sp>
        <p:sp>
          <p:nvSpPr>
            <p:cNvPr id="46" name="Content Placeholder 2">
              <a:extLst>
                <a:ext uri="{FF2B5EF4-FFF2-40B4-BE49-F238E27FC236}">
                  <a16:creationId xmlns:a16="http://schemas.microsoft.com/office/drawing/2014/main" id="{3B8DD54B-DD84-DA49-91FD-3D590A50EB56}"/>
                </a:ext>
              </a:extLst>
            </p:cNvPr>
            <p:cNvSpPr txBox="1">
              <a:spLocks/>
            </p:cNvSpPr>
            <p:nvPr/>
          </p:nvSpPr>
          <p:spPr>
            <a:xfrm>
              <a:off x="680596" y="2416224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dest  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=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A0E2905-DAAB-A949-AD94-EFB284A6137D}"/>
                </a:ext>
              </a:extLst>
            </p:cNvPr>
            <p:cNvSpPr txBox="1"/>
            <p:nvPr/>
          </p:nvSpPr>
          <p:spPr>
            <a:xfrm>
              <a:off x="1590888" y="986882"/>
              <a:ext cx="2177047" cy="372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i="1" dirty="0">
                  <a:latin typeface="Times New Roman"/>
                  <a:cs typeface="Times New Roman"/>
                </a:rPr>
                <a:t>dest</a:t>
              </a:r>
              <a:r>
                <a:rPr lang="en-US" sz="1600" dirty="0"/>
                <a:t> = </a:t>
              </a:r>
              <a:r>
                <a:rPr lang="en-US" sz="1600" i="1" dirty="0">
                  <a:latin typeface="Times New Roman"/>
                  <a:cs typeface="Times New Roman"/>
                </a:rPr>
                <a:t>comp</a:t>
              </a:r>
              <a:r>
                <a:rPr lang="en-US" sz="1600" dirty="0"/>
                <a:t> </a:t>
              </a:r>
              <a:r>
                <a:rPr lang="en-US" dirty="0"/>
                <a:t>;</a:t>
              </a:r>
              <a:r>
                <a:rPr lang="en-US" sz="1600" dirty="0"/>
                <a:t> </a:t>
              </a:r>
              <a:r>
                <a:rPr lang="en-US" sz="1600" i="1" dirty="0">
                  <a:latin typeface="Times New Roman"/>
                  <a:cs typeface="Times New Roman"/>
                </a:rPr>
                <a:t>jump</a:t>
              </a:r>
            </a:p>
          </p:txBody>
        </p: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3D688FAA-6F7A-7B48-8106-06ECBC4A7693}"/>
                </a:ext>
              </a:extLst>
            </p:cNvPr>
            <p:cNvSpPr txBox="1">
              <a:spLocks/>
            </p:cNvSpPr>
            <p:nvPr/>
          </p:nvSpPr>
          <p:spPr>
            <a:xfrm>
              <a:off x="3900849" y="988050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both 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dest</a:t>
              </a:r>
              <a:r>
                <a:rPr lang="en-US" sz="1600" dirty="0">
                  <a:latin typeface="Times New Roman"/>
                  <a:cs typeface="Times New Roman"/>
                </a:rPr>
                <a:t> and 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jump</a:t>
              </a:r>
              <a:r>
                <a:rPr lang="en-US" sz="1600" dirty="0">
                  <a:latin typeface="Times New Roman"/>
                  <a:cs typeface="Times New Roman"/>
                </a:rPr>
                <a:t> are optional</a:t>
              </a:r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id="{A1A0C536-3C46-734B-9CBE-14CB2B5F1423}"/>
                </a:ext>
              </a:extLst>
            </p:cNvPr>
            <p:cNvSpPr txBox="1">
              <a:spLocks/>
            </p:cNvSpPr>
            <p:nvPr/>
          </p:nvSpPr>
          <p:spPr>
            <a:xfrm>
              <a:off x="616371" y="970528"/>
              <a:ext cx="1323577" cy="3834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Syntax: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DCECBDEC-AFF9-1C4F-A595-5C7BF9C45BE0}"/>
                </a:ext>
              </a:extLst>
            </p:cNvPr>
            <p:cNvSpPr txBox="1">
              <a:spLocks/>
            </p:cNvSpPr>
            <p:nvPr/>
          </p:nvSpPr>
          <p:spPr>
            <a:xfrm>
              <a:off x="4651975" y="2416224"/>
              <a:ext cx="375423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200" dirty="0">
                  <a:latin typeface="Consolas"/>
                  <a:cs typeface="Consolas"/>
                </a:rPr>
                <a:t>M</a:t>
              </a:r>
              <a:r>
                <a:rPr lang="en-US" sz="1600" dirty="0">
                  <a:latin typeface="Times New Roman"/>
                  <a:cs typeface="Times New Roman"/>
                </a:rPr>
                <a:t> stands for </a:t>
              </a:r>
              <a:r>
                <a:rPr lang="en-US" sz="1200" dirty="0">
                  <a:latin typeface="Consolas"/>
                  <a:cs typeface="Consolas"/>
                </a:rPr>
                <a:t>RAM[A]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5A7F9B2-9B8D-B942-BDE9-033A8144D774}"/>
              </a:ext>
            </a:extLst>
          </p:cNvPr>
          <p:cNvSpPr txBox="1">
            <a:spLocks/>
          </p:cNvSpPr>
          <p:nvPr/>
        </p:nvSpPr>
        <p:spPr>
          <a:xfrm>
            <a:off x="676830" y="3496901"/>
            <a:ext cx="10307845" cy="1278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1600" u="sng" dirty="0">
                <a:latin typeface="Times New Roman"/>
                <a:cs typeface="Times New Roman"/>
              </a:rPr>
              <a:t>Semantics:</a:t>
            </a:r>
            <a:endParaRPr lang="en-US" sz="16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Times New Roman"/>
                <a:cs typeface="Times New Roman"/>
              </a:rPr>
              <a:t>Computes the value of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comp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and s</a:t>
            </a:r>
            <a:r>
              <a:rPr lang="en-US" sz="1600" dirty="0">
                <a:latin typeface="Times New Roman"/>
                <a:cs typeface="Times New Roman"/>
              </a:rPr>
              <a:t>tores the result in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dest.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f (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comp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jump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0</a:t>
            </a:r>
            <a:r>
              <a:rPr lang="en-US" sz="1600" dirty="0">
                <a:latin typeface="Times New Roman"/>
                <a:cs typeface="Times New Roman"/>
              </a:rPr>
              <a:t>), jumps to execute </a:t>
            </a:r>
            <a:r>
              <a:rPr lang="en-US" sz="1400" dirty="0">
                <a:latin typeface="Consolas"/>
                <a:cs typeface="Consolas"/>
              </a:rPr>
              <a:t>ROM[A]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18641A5-E28A-2C43-8DD3-CF243BCA8BF2}"/>
              </a:ext>
            </a:extLst>
          </p:cNvPr>
          <p:cNvSpPr/>
          <p:nvPr/>
        </p:nvSpPr>
        <p:spPr>
          <a:xfrm>
            <a:off x="2213481" y="1634055"/>
            <a:ext cx="320744" cy="344224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BE0CB50-650D-314C-834B-B34CD333BCE9}"/>
              </a:ext>
            </a:extLst>
          </p:cNvPr>
          <p:cNvSpPr/>
          <p:nvPr/>
        </p:nvSpPr>
        <p:spPr>
          <a:xfrm>
            <a:off x="2406768" y="2450613"/>
            <a:ext cx="319354" cy="31488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3BE092B-6776-DA42-8CE4-94AAD851B206}"/>
              </a:ext>
            </a:extLst>
          </p:cNvPr>
          <p:cNvSpPr/>
          <p:nvPr/>
        </p:nvSpPr>
        <p:spPr>
          <a:xfrm>
            <a:off x="1664887" y="3039311"/>
            <a:ext cx="548594" cy="31488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0587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instruction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8EABD5-B762-A64B-A0BD-5E91CC658BB3}"/>
              </a:ext>
            </a:extLst>
          </p:cNvPr>
          <p:cNvGrpSpPr/>
          <p:nvPr/>
        </p:nvGrpSpPr>
        <p:grpSpPr>
          <a:xfrm>
            <a:off x="616371" y="970528"/>
            <a:ext cx="8100058" cy="2408662"/>
            <a:chOff x="616371" y="970528"/>
            <a:chExt cx="8100058" cy="2408662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5C8F8275-6461-2D4B-B899-15ABA2F60ABD}"/>
                </a:ext>
              </a:extLst>
            </p:cNvPr>
            <p:cNvSpPr txBox="1">
              <a:spLocks/>
            </p:cNvSpPr>
            <p:nvPr/>
          </p:nvSpPr>
          <p:spPr>
            <a:xfrm>
              <a:off x="642399" y="1363934"/>
              <a:ext cx="132357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where: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D52FA-A9A4-624F-9BA4-83D18ECC4940}"/>
                </a:ext>
              </a:extLst>
            </p:cNvPr>
            <p:cNvSpPr txBox="1"/>
            <p:nvPr/>
          </p:nvSpPr>
          <p:spPr>
            <a:xfrm>
              <a:off x="1603861" y="1670462"/>
              <a:ext cx="7112568" cy="5323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0, 1, –1, D, A, !D, !A, –D, –A, D+1, A+1, D–1, A–1, D+A, D–A, A–D, D&amp;A, D|A</a:t>
              </a:r>
            </a:p>
            <a:p>
              <a:pPr>
                <a:spcBef>
                  <a:spcPts val="500"/>
                </a:spcBef>
              </a:pPr>
              <a:r>
                <a:rPr lang="en-US" sz="1300" dirty="0"/>
                <a:t>             M,     !M,     –M,      M+1,      M–1, D+M, D–M, M–D, D&amp;M, D|M</a:t>
              </a: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EB48276F-1E77-E846-8187-67282C8D7555}"/>
                </a:ext>
              </a:extLst>
            </p:cNvPr>
            <p:cNvSpPr txBox="1">
              <a:spLocks/>
            </p:cNvSpPr>
            <p:nvPr/>
          </p:nvSpPr>
          <p:spPr>
            <a:xfrm>
              <a:off x="702061" y="1788983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comp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 =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36CF76-0FED-F646-8870-D3B6DD2985CB}"/>
                </a:ext>
              </a:extLst>
            </p:cNvPr>
            <p:cNvSpPr txBox="1"/>
            <p:nvPr/>
          </p:nvSpPr>
          <p:spPr>
            <a:xfrm>
              <a:off x="1630639" y="3023310"/>
              <a:ext cx="3756480" cy="337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null, JGT, JEQ, JGE, JLT, JNE, JLE, JMP </a:t>
              </a:r>
            </a:p>
          </p:txBody>
        </p: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AF0DC583-65FE-0546-B62E-96547B13310E}"/>
                </a:ext>
              </a:extLst>
            </p:cNvPr>
            <p:cNvSpPr txBox="1">
              <a:spLocks/>
            </p:cNvSpPr>
            <p:nvPr/>
          </p:nvSpPr>
          <p:spPr>
            <a:xfrm>
              <a:off x="711076" y="2995344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jump</a:t>
              </a:r>
              <a:r>
                <a:rPr lang="en-US" sz="8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 =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454A60-E0EE-3847-9D23-3FCDE287CF3A}"/>
                </a:ext>
              </a:extLst>
            </p:cNvPr>
            <p:cNvSpPr txBox="1"/>
            <p:nvPr/>
          </p:nvSpPr>
          <p:spPr>
            <a:xfrm>
              <a:off x="1600159" y="2444190"/>
              <a:ext cx="2972402" cy="337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null, M, D, DM, A, AM, AD, ADM</a:t>
              </a:r>
            </a:p>
          </p:txBody>
        </p:sp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1FCB923C-1F98-894C-BF4B-098FA43E40A3}"/>
                </a:ext>
              </a:extLst>
            </p:cNvPr>
            <p:cNvSpPr txBox="1">
              <a:spLocks/>
            </p:cNvSpPr>
            <p:nvPr/>
          </p:nvSpPr>
          <p:spPr>
            <a:xfrm>
              <a:off x="680596" y="2416224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dest  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=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87B9EB-886B-8B4E-9EF4-C6188EC02EEA}"/>
                </a:ext>
              </a:extLst>
            </p:cNvPr>
            <p:cNvSpPr txBox="1"/>
            <p:nvPr/>
          </p:nvSpPr>
          <p:spPr>
            <a:xfrm>
              <a:off x="1590888" y="986882"/>
              <a:ext cx="2177047" cy="372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i="1" dirty="0">
                  <a:latin typeface="Times New Roman"/>
                  <a:cs typeface="Times New Roman"/>
                </a:rPr>
                <a:t>dest</a:t>
              </a:r>
              <a:r>
                <a:rPr lang="en-US" sz="1600" dirty="0"/>
                <a:t> = </a:t>
              </a:r>
              <a:r>
                <a:rPr lang="en-US" sz="1600" i="1" dirty="0">
                  <a:latin typeface="Times New Roman"/>
                  <a:cs typeface="Times New Roman"/>
                </a:rPr>
                <a:t>comp</a:t>
              </a:r>
              <a:r>
                <a:rPr lang="en-US" sz="1600" dirty="0"/>
                <a:t> </a:t>
              </a:r>
              <a:r>
                <a:rPr lang="en-US" dirty="0"/>
                <a:t>;</a:t>
              </a:r>
              <a:r>
                <a:rPr lang="en-US" sz="1600" dirty="0"/>
                <a:t> </a:t>
              </a:r>
              <a:r>
                <a:rPr lang="en-US" sz="1600" i="1" dirty="0">
                  <a:latin typeface="Times New Roman"/>
                  <a:cs typeface="Times New Roman"/>
                </a:rPr>
                <a:t>jump</a:t>
              </a:r>
            </a:p>
          </p:txBody>
        </p:sp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2B24102B-42E9-6A41-927F-C4D27C724C9F}"/>
                </a:ext>
              </a:extLst>
            </p:cNvPr>
            <p:cNvSpPr txBox="1">
              <a:spLocks/>
            </p:cNvSpPr>
            <p:nvPr/>
          </p:nvSpPr>
          <p:spPr>
            <a:xfrm>
              <a:off x="3900849" y="988050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both 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dest</a:t>
              </a:r>
              <a:r>
                <a:rPr lang="en-US" sz="1600" dirty="0">
                  <a:latin typeface="Times New Roman"/>
                  <a:cs typeface="Times New Roman"/>
                </a:rPr>
                <a:t> and 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jump</a:t>
              </a:r>
              <a:r>
                <a:rPr lang="en-US" sz="1600" dirty="0">
                  <a:latin typeface="Times New Roman"/>
                  <a:cs typeface="Times New Roman"/>
                </a:rPr>
                <a:t> are optional</a:t>
              </a: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FFEF5BC0-9EB9-994D-866D-3059855967B5}"/>
                </a:ext>
              </a:extLst>
            </p:cNvPr>
            <p:cNvSpPr txBox="1">
              <a:spLocks/>
            </p:cNvSpPr>
            <p:nvPr/>
          </p:nvSpPr>
          <p:spPr>
            <a:xfrm>
              <a:off x="616371" y="970528"/>
              <a:ext cx="1323577" cy="3834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Syntax:</a:t>
              </a:r>
            </a:p>
          </p:txBody>
        </p:sp>
        <p:sp>
          <p:nvSpPr>
            <p:cNvPr id="45" name="Content Placeholder 2">
              <a:extLst>
                <a:ext uri="{FF2B5EF4-FFF2-40B4-BE49-F238E27FC236}">
                  <a16:creationId xmlns:a16="http://schemas.microsoft.com/office/drawing/2014/main" id="{779D0C03-3536-8044-8917-8BEB26E8E45F}"/>
                </a:ext>
              </a:extLst>
            </p:cNvPr>
            <p:cNvSpPr txBox="1">
              <a:spLocks/>
            </p:cNvSpPr>
            <p:nvPr/>
          </p:nvSpPr>
          <p:spPr>
            <a:xfrm>
              <a:off x="4651975" y="2416224"/>
              <a:ext cx="375423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200" dirty="0">
                  <a:latin typeface="Consolas"/>
                  <a:cs typeface="Consolas"/>
                </a:rPr>
                <a:t>M</a:t>
              </a:r>
              <a:r>
                <a:rPr lang="en-US" sz="1600" dirty="0">
                  <a:latin typeface="Times New Roman"/>
                  <a:cs typeface="Times New Roman"/>
                </a:rPr>
                <a:t> stands for </a:t>
              </a:r>
              <a:r>
                <a:rPr lang="en-US" sz="1200" dirty="0">
                  <a:latin typeface="Consolas"/>
                  <a:cs typeface="Consolas"/>
                </a:rPr>
                <a:t>RAM[A]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E8A525E-7824-6F49-B868-D75A4F73DEA0}"/>
              </a:ext>
            </a:extLst>
          </p:cNvPr>
          <p:cNvSpPr txBox="1">
            <a:spLocks/>
          </p:cNvSpPr>
          <p:nvPr/>
        </p:nvSpPr>
        <p:spPr>
          <a:xfrm>
            <a:off x="676830" y="3496901"/>
            <a:ext cx="10307845" cy="1278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1600" u="sng" dirty="0">
                <a:latin typeface="Times New Roman"/>
                <a:cs typeface="Times New Roman"/>
              </a:rPr>
              <a:t>Semantics:</a:t>
            </a:r>
            <a:endParaRPr lang="en-US" sz="16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Times New Roman"/>
                <a:cs typeface="Times New Roman"/>
              </a:rPr>
              <a:t>Computes the value of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comp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and s</a:t>
            </a:r>
            <a:r>
              <a:rPr lang="en-US" sz="1600" dirty="0">
                <a:latin typeface="Times New Roman"/>
                <a:cs typeface="Times New Roman"/>
              </a:rPr>
              <a:t>tores the result in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dest.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f (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comp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jump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0</a:t>
            </a:r>
            <a:r>
              <a:rPr lang="en-US" sz="1600" dirty="0">
                <a:latin typeface="Times New Roman"/>
                <a:cs typeface="Times New Roman"/>
              </a:rPr>
              <a:t>), jumps to execute </a:t>
            </a:r>
            <a:r>
              <a:rPr lang="en-US" sz="1400" dirty="0">
                <a:latin typeface="Consolas"/>
                <a:cs typeface="Consolas"/>
              </a:rPr>
              <a:t>ROM[A]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51605DF-7F13-4B44-85BC-01D8CD8BAF80}"/>
              </a:ext>
            </a:extLst>
          </p:cNvPr>
          <p:cNvSpPr/>
          <p:nvPr/>
        </p:nvSpPr>
        <p:spPr>
          <a:xfrm>
            <a:off x="1664887" y="3039311"/>
            <a:ext cx="548594" cy="31488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3EDB64-87F5-3440-86AC-EE767FABEDED}"/>
              </a:ext>
            </a:extLst>
          </p:cNvPr>
          <p:cNvSpPr/>
          <p:nvPr/>
        </p:nvSpPr>
        <p:spPr>
          <a:xfrm>
            <a:off x="4549235" y="1643174"/>
            <a:ext cx="415203" cy="333728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0593C00-A238-C04A-A681-9B0A00FA1218}"/>
              </a:ext>
            </a:extLst>
          </p:cNvPr>
          <p:cNvSpPr/>
          <p:nvPr/>
        </p:nvSpPr>
        <p:spPr>
          <a:xfrm>
            <a:off x="2734038" y="2441496"/>
            <a:ext cx="319354" cy="342779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807B253D-A985-244F-9E01-62B4A1D45DE8}"/>
              </a:ext>
            </a:extLst>
          </p:cNvPr>
          <p:cNvSpPr txBox="1">
            <a:spLocks/>
          </p:cNvSpPr>
          <p:nvPr/>
        </p:nvSpPr>
        <p:spPr>
          <a:xfrm>
            <a:off x="1523327" y="4578980"/>
            <a:ext cx="3307197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Examples: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39A726-735C-CA41-984E-6F380CEF39F1}"/>
              </a:ext>
            </a:extLst>
          </p:cNvPr>
          <p:cNvSpPr txBox="1"/>
          <p:nvPr/>
        </p:nvSpPr>
        <p:spPr>
          <a:xfrm>
            <a:off x="1600159" y="4940803"/>
            <a:ext cx="3906665" cy="6999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252000" tIns="93600" rIns="25200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the value of the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register, plus 1</a:t>
            </a:r>
          </a:p>
          <a:p>
            <a:pPr>
              <a:spcBef>
                <a:spcPts val="500"/>
              </a:spcBef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17318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7BF0A52-BE3C-934D-92C3-0F12DD1A81C9}"/>
              </a:ext>
            </a:extLst>
          </p:cNvPr>
          <p:cNvGrpSpPr/>
          <p:nvPr/>
        </p:nvGrpSpPr>
        <p:grpSpPr>
          <a:xfrm>
            <a:off x="616371" y="970528"/>
            <a:ext cx="8100058" cy="2408662"/>
            <a:chOff x="616371" y="970528"/>
            <a:chExt cx="8100058" cy="2408662"/>
          </a:xfrm>
        </p:grpSpPr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F75EC68B-7F10-3143-8563-21C7F9DEBDD9}"/>
                </a:ext>
              </a:extLst>
            </p:cNvPr>
            <p:cNvSpPr txBox="1">
              <a:spLocks/>
            </p:cNvSpPr>
            <p:nvPr/>
          </p:nvSpPr>
          <p:spPr>
            <a:xfrm>
              <a:off x="642399" y="1363934"/>
              <a:ext cx="132357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where: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61F3DF-919B-7748-90AB-3EDDEDC483B2}"/>
                </a:ext>
              </a:extLst>
            </p:cNvPr>
            <p:cNvSpPr txBox="1"/>
            <p:nvPr/>
          </p:nvSpPr>
          <p:spPr>
            <a:xfrm>
              <a:off x="1603861" y="1670462"/>
              <a:ext cx="7112568" cy="5323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0, 1, –1, D, A, !D, !A, –D, –A, D+1, A+1, D–1, A–1, D+A, D–A, A–D, D&amp;A, D|A</a:t>
              </a:r>
            </a:p>
            <a:p>
              <a:pPr>
                <a:spcBef>
                  <a:spcPts val="500"/>
                </a:spcBef>
              </a:pPr>
              <a:r>
                <a:rPr lang="en-US" sz="1300" dirty="0"/>
                <a:t>             M,     !M,     –M,      M+1,      M–1, D+M, D–M, M–D, D&amp;M, D|M</a:t>
              </a:r>
            </a:p>
          </p:txBody>
        </p: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8A9F5007-76DB-524C-B77E-99718F2E55E2}"/>
                </a:ext>
              </a:extLst>
            </p:cNvPr>
            <p:cNvSpPr txBox="1">
              <a:spLocks/>
            </p:cNvSpPr>
            <p:nvPr/>
          </p:nvSpPr>
          <p:spPr>
            <a:xfrm>
              <a:off x="702061" y="1788983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comp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 =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1A7C1D-67D3-A441-A821-66CFCA20EB98}"/>
                </a:ext>
              </a:extLst>
            </p:cNvPr>
            <p:cNvSpPr txBox="1"/>
            <p:nvPr/>
          </p:nvSpPr>
          <p:spPr>
            <a:xfrm>
              <a:off x="1630639" y="3023310"/>
              <a:ext cx="3756480" cy="337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null, JGT, JEQ, JGE, JLT, JNE, JLE, JMP </a:t>
              </a:r>
            </a:p>
          </p:txBody>
        </p: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294A3041-58CE-5D49-8BF0-DC8635F061F7}"/>
                </a:ext>
              </a:extLst>
            </p:cNvPr>
            <p:cNvSpPr txBox="1">
              <a:spLocks/>
            </p:cNvSpPr>
            <p:nvPr/>
          </p:nvSpPr>
          <p:spPr>
            <a:xfrm>
              <a:off x="711076" y="2995344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jump</a:t>
              </a:r>
              <a:r>
                <a:rPr lang="en-US" sz="8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 =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D666F9D-F198-194F-ABBF-C090BCFA3986}"/>
                </a:ext>
              </a:extLst>
            </p:cNvPr>
            <p:cNvSpPr txBox="1"/>
            <p:nvPr/>
          </p:nvSpPr>
          <p:spPr>
            <a:xfrm>
              <a:off x="1600159" y="2444190"/>
              <a:ext cx="2972402" cy="337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null, M, D, DM, A, AM, AD, ADM</a:t>
              </a:r>
            </a:p>
          </p:txBody>
        </p:sp>
        <p:sp>
          <p:nvSpPr>
            <p:cNvPr id="45" name="Content Placeholder 2">
              <a:extLst>
                <a:ext uri="{FF2B5EF4-FFF2-40B4-BE49-F238E27FC236}">
                  <a16:creationId xmlns:a16="http://schemas.microsoft.com/office/drawing/2014/main" id="{9CCD808C-194C-0542-8C63-6537C0EF2D61}"/>
                </a:ext>
              </a:extLst>
            </p:cNvPr>
            <p:cNvSpPr txBox="1">
              <a:spLocks/>
            </p:cNvSpPr>
            <p:nvPr/>
          </p:nvSpPr>
          <p:spPr>
            <a:xfrm>
              <a:off x="680596" y="2416224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dest  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=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925491-F11F-CF46-AF2C-40A07631055B}"/>
                </a:ext>
              </a:extLst>
            </p:cNvPr>
            <p:cNvSpPr txBox="1"/>
            <p:nvPr/>
          </p:nvSpPr>
          <p:spPr>
            <a:xfrm>
              <a:off x="1590888" y="986882"/>
              <a:ext cx="2177047" cy="372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i="1" dirty="0">
                  <a:latin typeface="Times New Roman"/>
                  <a:cs typeface="Times New Roman"/>
                </a:rPr>
                <a:t>dest</a:t>
              </a:r>
              <a:r>
                <a:rPr lang="en-US" sz="1600" dirty="0"/>
                <a:t> = </a:t>
              </a:r>
              <a:r>
                <a:rPr lang="en-US" sz="1600" i="1" dirty="0">
                  <a:latin typeface="Times New Roman"/>
                  <a:cs typeface="Times New Roman"/>
                </a:rPr>
                <a:t>comp</a:t>
              </a:r>
              <a:r>
                <a:rPr lang="en-US" sz="1600" dirty="0"/>
                <a:t> </a:t>
              </a:r>
              <a:r>
                <a:rPr lang="en-US" dirty="0"/>
                <a:t>;</a:t>
              </a:r>
              <a:r>
                <a:rPr lang="en-US" sz="1600" dirty="0"/>
                <a:t> </a:t>
              </a:r>
              <a:r>
                <a:rPr lang="en-US" sz="1600" i="1" dirty="0">
                  <a:latin typeface="Times New Roman"/>
                  <a:cs typeface="Times New Roman"/>
                </a:rPr>
                <a:t>jump</a:t>
              </a:r>
            </a:p>
          </p:txBody>
        </p:sp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B3C07412-545A-1945-8889-015C592AB429}"/>
                </a:ext>
              </a:extLst>
            </p:cNvPr>
            <p:cNvSpPr txBox="1">
              <a:spLocks/>
            </p:cNvSpPr>
            <p:nvPr/>
          </p:nvSpPr>
          <p:spPr>
            <a:xfrm>
              <a:off x="3900849" y="988050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both 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dest</a:t>
              </a:r>
              <a:r>
                <a:rPr lang="en-US" sz="1600" dirty="0">
                  <a:latin typeface="Times New Roman"/>
                  <a:cs typeface="Times New Roman"/>
                </a:rPr>
                <a:t> and 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jump</a:t>
              </a:r>
              <a:r>
                <a:rPr lang="en-US" sz="1600" dirty="0">
                  <a:latin typeface="Times New Roman"/>
                  <a:cs typeface="Times New Roman"/>
                </a:rPr>
                <a:t> are optional</a:t>
              </a:r>
            </a:p>
          </p:txBody>
        </p: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611F0675-1729-3342-836A-66BCA1A83EE1}"/>
                </a:ext>
              </a:extLst>
            </p:cNvPr>
            <p:cNvSpPr txBox="1">
              <a:spLocks/>
            </p:cNvSpPr>
            <p:nvPr/>
          </p:nvSpPr>
          <p:spPr>
            <a:xfrm>
              <a:off x="616371" y="970528"/>
              <a:ext cx="1323577" cy="3834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Syntax:</a:t>
              </a:r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id="{FCBCFA18-1A49-244F-8089-760DD6F25C83}"/>
                </a:ext>
              </a:extLst>
            </p:cNvPr>
            <p:cNvSpPr txBox="1">
              <a:spLocks/>
            </p:cNvSpPr>
            <p:nvPr/>
          </p:nvSpPr>
          <p:spPr>
            <a:xfrm>
              <a:off x="4651975" y="2416224"/>
              <a:ext cx="375423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200" dirty="0">
                  <a:latin typeface="Consolas"/>
                  <a:cs typeface="Consolas"/>
                </a:rPr>
                <a:t>M</a:t>
              </a:r>
              <a:r>
                <a:rPr lang="en-US" sz="1600" dirty="0">
                  <a:latin typeface="Times New Roman"/>
                  <a:cs typeface="Times New Roman"/>
                </a:rPr>
                <a:t> stands for </a:t>
              </a:r>
              <a:r>
                <a:rPr lang="en-US" sz="1200" dirty="0">
                  <a:latin typeface="Consolas"/>
                  <a:cs typeface="Consolas"/>
                </a:rPr>
                <a:t>RAM[A]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1A295E4E-7A63-F649-8E98-EE6D58B5E7AC}"/>
              </a:ext>
            </a:extLst>
          </p:cNvPr>
          <p:cNvSpPr txBox="1">
            <a:spLocks/>
          </p:cNvSpPr>
          <p:nvPr/>
        </p:nvSpPr>
        <p:spPr>
          <a:xfrm>
            <a:off x="676830" y="3496901"/>
            <a:ext cx="10307845" cy="1278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1600" u="sng" dirty="0">
                <a:latin typeface="Times New Roman"/>
                <a:cs typeface="Times New Roman"/>
              </a:rPr>
              <a:t>Semantics:</a:t>
            </a:r>
            <a:endParaRPr lang="en-US" sz="16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Times New Roman"/>
                <a:cs typeface="Times New Roman"/>
              </a:rPr>
              <a:t>Computes the value of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comp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and s</a:t>
            </a:r>
            <a:r>
              <a:rPr lang="en-US" sz="1600" dirty="0">
                <a:latin typeface="Times New Roman"/>
                <a:cs typeface="Times New Roman"/>
              </a:rPr>
              <a:t>tores the result in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dest.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f (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comp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jump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0</a:t>
            </a:r>
            <a:r>
              <a:rPr lang="en-US" sz="1600" dirty="0">
                <a:latin typeface="Times New Roman"/>
                <a:cs typeface="Times New Roman"/>
              </a:rPr>
              <a:t>), jumps to execute </a:t>
            </a:r>
            <a:r>
              <a:rPr lang="en-US" sz="1400" dirty="0">
                <a:latin typeface="Consolas"/>
                <a:cs typeface="Consolas"/>
              </a:rPr>
              <a:t>ROM[A]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DE92A0C-8FF6-0946-85F6-3F72B6D64B16}"/>
              </a:ext>
            </a:extLst>
          </p:cNvPr>
          <p:cNvSpPr/>
          <p:nvPr/>
        </p:nvSpPr>
        <p:spPr>
          <a:xfrm>
            <a:off x="1664887" y="3039311"/>
            <a:ext cx="548594" cy="31488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instruction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523327" y="4578980"/>
            <a:ext cx="3307197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Examples: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00159" y="4940803"/>
            <a:ext cx="3906665" cy="69993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252000" tIns="93600" rIns="25200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the value of the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register, plus 1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DM=D+1</a:t>
            </a:r>
            <a:endParaRPr lang="en-US" dirty="0">
              <a:solidFill>
                <a:srgbClr val="008000"/>
              </a:solidFill>
            </a:endParaRPr>
          </a:p>
          <a:p>
            <a:pPr>
              <a:spcBef>
                <a:spcPts val="500"/>
              </a:spcBef>
            </a:pPr>
            <a:endParaRPr lang="en-US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6EB6F0F-3F97-6745-B1CD-1CCB34C90ED5}"/>
              </a:ext>
            </a:extLst>
          </p:cNvPr>
          <p:cNvSpPr/>
          <p:nvPr/>
        </p:nvSpPr>
        <p:spPr>
          <a:xfrm>
            <a:off x="4549235" y="1643174"/>
            <a:ext cx="415203" cy="333728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CBECE97-5837-E14E-A256-F829C2EF8BB2}"/>
              </a:ext>
            </a:extLst>
          </p:cNvPr>
          <p:cNvSpPr/>
          <p:nvPr/>
        </p:nvSpPr>
        <p:spPr>
          <a:xfrm>
            <a:off x="2734038" y="2441496"/>
            <a:ext cx="319354" cy="342779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1694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instruction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94D1B5-1456-5744-A406-797761B5B96E}"/>
              </a:ext>
            </a:extLst>
          </p:cNvPr>
          <p:cNvGrpSpPr/>
          <p:nvPr/>
        </p:nvGrpSpPr>
        <p:grpSpPr>
          <a:xfrm>
            <a:off x="616371" y="970528"/>
            <a:ext cx="8100058" cy="2408662"/>
            <a:chOff x="616371" y="970528"/>
            <a:chExt cx="8100058" cy="2408662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53B34433-59E8-F744-BA22-2662F643FE2B}"/>
                </a:ext>
              </a:extLst>
            </p:cNvPr>
            <p:cNvSpPr txBox="1">
              <a:spLocks/>
            </p:cNvSpPr>
            <p:nvPr/>
          </p:nvSpPr>
          <p:spPr>
            <a:xfrm>
              <a:off x="642399" y="1363934"/>
              <a:ext cx="132357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where: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9C45F0-2887-F941-A8BA-B0ECF6F8BE69}"/>
                </a:ext>
              </a:extLst>
            </p:cNvPr>
            <p:cNvSpPr txBox="1"/>
            <p:nvPr/>
          </p:nvSpPr>
          <p:spPr>
            <a:xfrm>
              <a:off x="1603861" y="1670462"/>
              <a:ext cx="7112568" cy="5323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0, 1, –1, D, A, !D, !A, –D, –A, D+1, A+1, D–1, A–1, D+A, D–A, A–D, D&amp;A, D|A</a:t>
              </a:r>
            </a:p>
            <a:p>
              <a:pPr>
                <a:spcBef>
                  <a:spcPts val="500"/>
                </a:spcBef>
              </a:pPr>
              <a:r>
                <a:rPr lang="en-US" sz="1300" dirty="0"/>
                <a:t>             M,     !M,     –M,      M+1,      M–1, D+M, D–M, M–D, D&amp;M, D|M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27C8A85B-8E23-1A4D-96B9-80CD1865740C}"/>
                </a:ext>
              </a:extLst>
            </p:cNvPr>
            <p:cNvSpPr txBox="1">
              <a:spLocks/>
            </p:cNvSpPr>
            <p:nvPr/>
          </p:nvSpPr>
          <p:spPr>
            <a:xfrm>
              <a:off x="702061" y="1788983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comp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 =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1ECAD1-DCFB-B945-983E-2703BF4061A6}"/>
                </a:ext>
              </a:extLst>
            </p:cNvPr>
            <p:cNvSpPr txBox="1"/>
            <p:nvPr/>
          </p:nvSpPr>
          <p:spPr>
            <a:xfrm>
              <a:off x="1630639" y="3023310"/>
              <a:ext cx="3756480" cy="337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null, JGT, JEQ, JGE, JLT, JNE, JLE, JMP </a:t>
              </a:r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9ADBC8AE-8BE6-C54A-8B26-33B167E4C21E}"/>
                </a:ext>
              </a:extLst>
            </p:cNvPr>
            <p:cNvSpPr txBox="1">
              <a:spLocks/>
            </p:cNvSpPr>
            <p:nvPr/>
          </p:nvSpPr>
          <p:spPr>
            <a:xfrm>
              <a:off x="711076" y="2995344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jump</a:t>
              </a:r>
              <a:r>
                <a:rPr lang="en-US" sz="8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 =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0276D1-54AB-9143-8210-E08534639A79}"/>
                </a:ext>
              </a:extLst>
            </p:cNvPr>
            <p:cNvSpPr txBox="1"/>
            <p:nvPr/>
          </p:nvSpPr>
          <p:spPr>
            <a:xfrm>
              <a:off x="1600159" y="2444190"/>
              <a:ext cx="2972402" cy="337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null, M, D, DM, A, AM, AD, ADM</a:t>
              </a:r>
            </a:p>
          </p:txBody>
        </p:sp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39A9C4D1-8A00-9E46-A0E6-F26CA68CD836}"/>
                </a:ext>
              </a:extLst>
            </p:cNvPr>
            <p:cNvSpPr txBox="1">
              <a:spLocks/>
            </p:cNvSpPr>
            <p:nvPr/>
          </p:nvSpPr>
          <p:spPr>
            <a:xfrm>
              <a:off x="680596" y="2416224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dest  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=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8F4F82-0A15-CC4A-B3D8-4F01B7208E63}"/>
                </a:ext>
              </a:extLst>
            </p:cNvPr>
            <p:cNvSpPr txBox="1"/>
            <p:nvPr/>
          </p:nvSpPr>
          <p:spPr>
            <a:xfrm>
              <a:off x="1590888" y="986882"/>
              <a:ext cx="2177047" cy="372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i="1" dirty="0">
                  <a:latin typeface="Times New Roman"/>
                  <a:cs typeface="Times New Roman"/>
                </a:rPr>
                <a:t>dest</a:t>
              </a:r>
              <a:r>
                <a:rPr lang="en-US" sz="1600" dirty="0"/>
                <a:t> = </a:t>
              </a:r>
              <a:r>
                <a:rPr lang="en-US" sz="1600" i="1" dirty="0">
                  <a:latin typeface="Times New Roman"/>
                  <a:cs typeface="Times New Roman"/>
                </a:rPr>
                <a:t>comp</a:t>
              </a:r>
              <a:r>
                <a:rPr lang="en-US" sz="1600" dirty="0"/>
                <a:t> </a:t>
              </a:r>
              <a:r>
                <a:rPr lang="en-US" dirty="0"/>
                <a:t>;</a:t>
              </a:r>
              <a:r>
                <a:rPr lang="en-US" sz="1600" dirty="0"/>
                <a:t> </a:t>
              </a:r>
              <a:r>
                <a:rPr lang="en-US" sz="1600" i="1" dirty="0">
                  <a:latin typeface="Times New Roman"/>
                  <a:cs typeface="Times New Roman"/>
                </a:rPr>
                <a:t>jump</a:t>
              </a:r>
            </a:p>
          </p:txBody>
        </p:sp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830385A5-87A6-3F4D-87B7-A514DC6CB07B}"/>
                </a:ext>
              </a:extLst>
            </p:cNvPr>
            <p:cNvSpPr txBox="1">
              <a:spLocks/>
            </p:cNvSpPr>
            <p:nvPr/>
          </p:nvSpPr>
          <p:spPr>
            <a:xfrm>
              <a:off x="3900849" y="988050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both 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dest</a:t>
              </a:r>
              <a:r>
                <a:rPr lang="en-US" sz="1600" dirty="0">
                  <a:latin typeface="Times New Roman"/>
                  <a:cs typeface="Times New Roman"/>
                </a:rPr>
                <a:t> and 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jump</a:t>
              </a:r>
              <a:r>
                <a:rPr lang="en-US" sz="1600" dirty="0">
                  <a:latin typeface="Times New Roman"/>
                  <a:cs typeface="Times New Roman"/>
                </a:rPr>
                <a:t> are optional</a:t>
              </a: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F52E2072-F3A1-B24D-B608-832C50BC4BF1}"/>
                </a:ext>
              </a:extLst>
            </p:cNvPr>
            <p:cNvSpPr txBox="1">
              <a:spLocks/>
            </p:cNvSpPr>
            <p:nvPr/>
          </p:nvSpPr>
          <p:spPr>
            <a:xfrm>
              <a:off x="616371" y="970528"/>
              <a:ext cx="1323577" cy="3834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Syntax:</a:t>
              </a:r>
            </a:p>
          </p:txBody>
        </p:sp>
        <p:sp>
          <p:nvSpPr>
            <p:cNvPr id="45" name="Content Placeholder 2">
              <a:extLst>
                <a:ext uri="{FF2B5EF4-FFF2-40B4-BE49-F238E27FC236}">
                  <a16:creationId xmlns:a16="http://schemas.microsoft.com/office/drawing/2014/main" id="{3A0D0204-2807-864C-A568-189428382EDF}"/>
                </a:ext>
              </a:extLst>
            </p:cNvPr>
            <p:cNvSpPr txBox="1">
              <a:spLocks/>
            </p:cNvSpPr>
            <p:nvPr/>
          </p:nvSpPr>
          <p:spPr>
            <a:xfrm>
              <a:off x="4651975" y="2416224"/>
              <a:ext cx="375423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200" dirty="0">
                  <a:latin typeface="Consolas"/>
                  <a:cs typeface="Consolas"/>
                </a:rPr>
                <a:t>M</a:t>
              </a:r>
              <a:r>
                <a:rPr lang="en-US" sz="1600" dirty="0">
                  <a:latin typeface="Times New Roman"/>
                  <a:cs typeface="Times New Roman"/>
                </a:rPr>
                <a:t> stands for </a:t>
              </a:r>
              <a:r>
                <a:rPr lang="en-US" sz="1200" dirty="0">
                  <a:latin typeface="Consolas"/>
                  <a:cs typeface="Consolas"/>
                </a:rPr>
                <a:t>RAM[A]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66B18BE-D4BC-D34B-BC7C-A489E23C63CF}"/>
              </a:ext>
            </a:extLst>
          </p:cNvPr>
          <p:cNvSpPr txBox="1">
            <a:spLocks/>
          </p:cNvSpPr>
          <p:nvPr/>
        </p:nvSpPr>
        <p:spPr>
          <a:xfrm>
            <a:off x="676830" y="3496901"/>
            <a:ext cx="10307845" cy="1278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1600" u="sng" dirty="0">
                <a:latin typeface="Times New Roman"/>
                <a:cs typeface="Times New Roman"/>
              </a:rPr>
              <a:t>Semantics:</a:t>
            </a:r>
            <a:endParaRPr lang="en-US" sz="16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Times New Roman"/>
                <a:cs typeface="Times New Roman"/>
              </a:rPr>
              <a:t>Computes the value of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comp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and s</a:t>
            </a:r>
            <a:r>
              <a:rPr lang="en-US" sz="1600" dirty="0">
                <a:latin typeface="Times New Roman"/>
                <a:cs typeface="Times New Roman"/>
              </a:rPr>
              <a:t>tores the result in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dest.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f (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comp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jump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0</a:t>
            </a:r>
            <a:r>
              <a:rPr lang="en-US" sz="1600" dirty="0">
                <a:latin typeface="Times New Roman"/>
                <a:cs typeface="Times New Roman"/>
              </a:rPr>
              <a:t>), jumps to execute </a:t>
            </a:r>
            <a:r>
              <a:rPr lang="en-US" sz="1400" dirty="0">
                <a:latin typeface="Consolas"/>
                <a:cs typeface="Consolas"/>
              </a:rPr>
              <a:t>ROM[A]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010DFA9B-7580-A141-B735-100EB6E3802F}"/>
              </a:ext>
            </a:extLst>
          </p:cNvPr>
          <p:cNvSpPr txBox="1">
            <a:spLocks/>
          </p:cNvSpPr>
          <p:nvPr/>
        </p:nvSpPr>
        <p:spPr>
          <a:xfrm>
            <a:off x="1523328" y="4574979"/>
            <a:ext cx="3307197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Examples: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ACD8D4-CA82-0B42-95DB-BB1DE1C9D871}"/>
              </a:ext>
            </a:extLst>
          </p:cNvPr>
          <p:cNvSpPr txBox="1"/>
          <p:nvPr/>
        </p:nvSpPr>
        <p:spPr>
          <a:xfrm>
            <a:off x="1600159" y="4936802"/>
            <a:ext cx="4931270" cy="996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252000" tIns="93600" rIns="25200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If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D-1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jumps to execute the instruction stored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ROM[56]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0832644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90A7A30D-5671-BD48-8545-C1DD3BB22EEB}"/>
              </a:ext>
            </a:extLst>
          </p:cNvPr>
          <p:cNvGrpSpPr/>
          <p:nvPr/>
        </p:nvGrpSpPr>
        <p:grpSpPr>
          <a:xfrm>
            <a:off x="616371" y="970528"/>
            <a:ext cx="8100058" cy="2408662"/>
            <a:chOff x="616371" y="970528"/>
            <a:chExt cx="8100058" cy="2408662"/>
          </a:xfrm>
        </p:grpSpPr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D7A357B2-795C-234B-AB74-426375FC2781}"/>
                </a:ext>
              </a:extLst>
            </p:cNvPr>
            <p:cNvSpPr txBox="1">
              <a:spLocks/>
            </p:cNvSpPr>
            <p:nvPr/>
          </p:nvSpPr>
          <p:spPr>
            <a:xfrm>
              <a:off x="642399" y="1363934"/>
              <a:ext cx="132357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where: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33C6313-F720-014D-BAAD-8F0E256C40BD}"/>
                </a:ext>
              </a:extLst>
            </p:cNvPr>
            <p:cNvSpPr txBox="1"/>
            <p:nvPr/>
          </p:nvSpPr>
          <p:spPr>
            <a:xfrm>
              <a:off x="1603861" y="1670462"/>
              <a:ext cx="7112568" cy="5323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0, 1, –1, D, A, !D, !A, –D, –A, D+1, A+1, D–1, A–1, D+A, D–A, A–D, D&amp;A, D|A</a:t>
              </a:r>
            </a:p>
            <a:p>
              <a:pPr>
                <a:spcBef>
                  <a:spcPts val="500"/>
                </a:spcBef>
              </a:pPr>
              <a:r>
                <a:rPr lang="en-US" sz="1300" dirty="0"/>
                <a:t>             M,     !M,     –M,      M+1,      M–1, D+M, D–M, M–D, D&amp;M, D|M</a:t>
              </a:r>
            </a:p>
          </p:txBody>
        </p:sp>
        <p:sp>
          <p:nvSpPr>
            <p:cNvPr id="54" name="Content Placeholder 2">
              <a:extLst>
                <a:ext uri="{FF2B5EF4-FFF2-40B4-BE49-F238E27FC236}">
                  <a16:creationId xmlns:a16="http://schemas.microsoft.com/office/drawing/2014/main" id="{BA43969F-76F4-5E4D-86BB-557C59ABCC26}"/>
                </a:ext>
              </a:extLst>
            </p:cNvPr>
            <p:cNvSpPr txBox="1">
              <a:spLocks/>
            </p:cNvSpPr>
            <p:nvPr/>
          </p:nvSpPr>
          <p:spPr>
            <a:xfrm>
              <a:off x="702061" y="1788983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comp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 =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6DACF58-C318-CF46-A3B8-F3ECEBB071EC}"/>
                </a:ext>
              </a:extLst>
            </p:cNvPr>
            <p:cNvSpPr txBox="1"/>
            <p:nvPr/>
          </p:nvSpPr>
          <p:spPr>
            <a:xfrm>
              <a:off x="1630639" y="3023310"/>
              <a:ext cx="3756480" cy="337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null, JGT, JEQ, JGE, JLT, JNE, JLE, JMP 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3BEB0CF4-6DEB-7E4D-A5E4-B283DB9BD193}"/>
                </a:ext>
              </a:extLst>
            </p:cNvPr>
            <p:cNvSpPr txBox="1">
              <a:spLocks/>
            </p:cNvSpPr>
            <p:nvPr/>
          </p:nvSpPr>
          <p:spPr>
            <a:xfrm>
              <a:off x="711076" y="2995344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jump</a:t>
              </a:r>
              <a:r>
                <a:rPr lang="en-US" sz="8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 =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C50AF9-3610-2146-994C-72C9A57F6065}"/>
                </a:ext>
              </a:extLst>
            </p:cNvPr>
            <p:cNvSpPr txBox="1"/>
            <p:nvPr/>
          </p:nvSpPr>
          <p:spPr>
            <a:xfrm>
              <a:off x="1600159" y="2444190"/>
              <a:ext cx="2972402" cy="337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08000" tIns="93600" rIns="108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300" dirty="0"/>
                <a:t>null, M, D, DM, A, AM, AD, ADM</a:t>
              </a:r>
            </a:p>
          </p:txBody>
        </p:sp>
        <p:sp>
          <p:nvSpPr>
            <p:cNvPr id="58" name="Content Placeholder 2">
              <a:extLst>
                <a:ext uri="{FF2B5EF4-FFF2-40B4-BE49-F238E27FC236}">
                  <a16:creationId xmlns:a16="http://schemas.microsoft.com/office/drawing/2014/main" id="{A6DB5879-DF2D-244E-9967-C234116D6B6D}"/>
                </a:ext>
              </a:extLst>
            </p:cNvPr>
            <p:cNvSpPr txBox="1">
              <a:spLocks/>
            </p:cNvSpPr>
            <p:nvPr/>
          </p:nvSpPr>
          <p:spPr>
            <a:xfrm>
              <a:off x="680596" y="2416224"/>
              <a:ext cx="1113488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dest  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  <a:cs typeface="Consolas"/>
                </a:rPr>
                <a:t>=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4376102-571E-AD48-B200-C4D478513EDC}"/>
                </a:ext>
              </a:extLst>
            </p:cNvPr>
            <p:cNvSpPr txBox="1"/>
            <p:nvPr/>
          </p:nvSpPr>
          <p:spPr>
            <a:xfrm>
              <a:off x="1590888" y="986882"/>
              <a:ext cx="2177047" cy="372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i="1" dirty="0">
                  <a:latin typeface="Times New Roman"/>
                  <a:cs typeface="Times New Roman"/>
                </a:rPr>
                <a:t>dest</a:t>
              </a:r>
              <a:r>
                <a:rPr lang="en-US" sz="1600" dirty="0"/>
                <a:t> = </a:t>
              </a:r>
              <a:r>
                <a:rPr lang="en-US" sz="1600" i="1" dirty="0">
                  <a:latin typeface="Times New Roman"/>
                  <a:cs typeface="Times New Roman"/>
                </a:rPr>
                <a:t>comp</a:t>
              </a:r>
              <a:r>
                <a:rPr lang="en-US" sz="1600" dirty="0"/>
                <a:t> </a:t>
              </a:r>
              <a:r>
                <a:rPr lang="en-US" dirty="0"/>
                <a:t>;</a:t>
              </a:r>
              <a:r>
                <a:rPr lang="en-US" sz="1600" dirty="0"/>
                <a:t> </a:t>
              </a:r>
              <a:r>
                <a:rPr lang="en-US" sz="1600" i="1" dirty="0">
                  <a:latin typeface="Times New Roman"/>
                  <a:cs typeface="Times New Roman"/>
                </a:rPr>
                <a:t>jump</a:t>
              </a:r>
            </a:p>
          </p:txBody>
        </p:sp>
        <p:sp>
          <p:nvSpPr>
            <p:cNvPr id="60" name="Content Placeholder 2">
              <a:extLst>
                <a:ext uri="{FF2B5EF4-FFF2-40B4-BE49-F238E27FC236}">
                  <a16:creationId xmlns:a16="http://schemas.microsoft.com/office/drawing/2014/main" id="{25D538E7-68C0-3541-A7B7-C39E02A584CB}"/>
                </a:ext>
              </a:extLst>
            </p:cNvPr>
            <p:cNvSpPr txBox="1">
              <a:spLocks/>
            </p:cNvSpPr>
            <p:nvPr/>
          </p:nvSpPr>
          <p:spPr>
            <a:xfrm>
              <a:off x="3900849" y="988050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both 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dest</a:t>
              </a:r>
              <a:r>
                <a:rPr lang="en-US" sz="1600" dirty="0">
                  <a:latin typeface="Times New Roman"/>
                  <a:cs typeface="Times New Roman"/>
                </a:rPr>
                <a:t> and 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jump</a:t>
              </a:r>
              <a:r>
                <a:rPr lang="en-US" sz="1600" dirty="0">
                  <a:latin typeface="Times New Roman"/>
                  <a:cs typeface="Times New Roman"/>
                </a:rPr>
                <a:t> are optional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437555C3-045B-1A42-A952-A5106ED8263B}"/>
                </a:ext>
              </a:extLst>
            </p:cNvPr>
            <p:cNvSpPr txBox="1">
              <a:spLocks/>
            </p:cNvSpPr>
            <p:nvPr/>
          </p:nvSpPr>
          <p:spPr>
            <a:xfrm>
              <a:off x="616371" y="970528"/>
              <a:ext cx="1323577" cy="3834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Syntax: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1730E231-EF4C-804C-87C2-12E8F48FA2F1}"/>
                </a:ext>
              </a:extLst>
            </p:cNvPr>
            <p:cNvSpPr txBox="1">
              <a:spLocks/>
            </p:cNvSpPr>
            <p:nvPr/>
          </p:nvSpPr>
          <p:spPr>
            <a:xfrm>
              <a:off x="4651975" y="2416224"/>
              <a:ext cx="375423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200" dirty="0">
                  <a:latin typeface="Consolas"/>
                  <a:cs typeface="Consolas"/>
                </a:rPr>
                <a:t>M</a:t>
              </a:r>
              <a:r>
                <a:rPr lang="en-US" sz="1600" dirty="0">
                  <a:latin typeface="Times New Roman"/>
                  <a:cs typeface="Times New Roman"/>
                </a:rPr>
                <a:t> stands for </a:t>
              </a:r>
              <a:r>
                <a:rPr lang="en-US" sz="1200" dirty="0">
                  <a:latin typeface="Consolas"/>
                  <a:cs typeface="Consolas"/>
                </a:rPr>
                <a:t>RAM[A]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256E6395-D19B-3B42-9519-E6CDA59E3AC1}"/>
              </a:ext>
            </a:extLst>
          </p:cNvPr>
          <p:cNvSpPr txBox="1">
            <a:spLocks/>
          </p:cNvSpPr>
          <p:nvPr/>
        </p:nvSpPr>
        <p:spPr>
          <a:xfrm>
            <a:off x="676830" y="3496901"/>
            <a:ext cx="10307845" cy="1278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1600" u="sng" dirty="0">
                <a:latin typeface="Times New Roman"/>
                <a:cs typeface="Times New Roman"/>
              </a:rPr>
              <a:t>Semantics:</a:t>
            </a:r>
            <a:endParaRPr lang="en-US" sz="1600" dirty="0">
              <a:latin typeface="Times New Roman"/>
              <a:cs typeface="Times New Roman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Times New Roman"/>
                <a:cs typeface="Times New Roman"/>
              </a:rPr>
              <a:t>Computes the value of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comp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and s</a:t>
            </a:r>
            <a:r>
              <a:rPr lang="en-US" sz="1600" dirty="0">
                <a:latin typeface="Times New Roman"/>
                <a:cs typeface="Times New Roman"/>
              </a:rPr>
              <a:t>tores the result in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dest.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f (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comp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jump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0</a:t>
            </a:r>
            <a:r>
              <a:rPr lang="en-US" sz="1600" dirty="0">
                <a:latin typeface="Times New Roman"/>
                <a:cs typeface="Times New Roman"/>
              </a:rPr>
              <a:t>), jumps to execute </a:t>
            </a:r>
            <a:r>
              <a:rPr lang="en-US" sz="1400" dirty="0">
                <a:latin typeface="Consolas"/>
                <a:cs typeface="Consolas"/>
              </a:rPr>
              <a:t>ROM[A]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instruction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523328" y="4574979"/>
            <a:ext cx="3307197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Examples: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BD143B-60CD-DC41-8A6C-62B6403E5E8A}"/>
              </a:ext>
            </a:extLst>
          </p:cNvPr>
          <p:cNvSpPr txBox="1"/>
          <p:nvPr/>
        </p:nvSpPr>
        <p:spPr>
          <a:xfrm>
            <a:off x="1600159" y="4936802"/>
            <a:ext cx="4931270" cy="99606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252000" tIns="93600" rIns="25200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If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D-1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jumps to execute the instruction stored in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ROM[56]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@56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D-1;JEQ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994BD55-B08C-0941-BC24-5BBE50C77553}"/>
              </a:ext>
            </a:extLst>
          </p:cNvPr>
          <p:cNvSpPr/>
          <p:nvPr/>
        </p:nvSpPr>
        <p:spPr>
          <a:xfrm>
            <a:off x="5434751" y="1631027"/>
            <a:ext cx="415203" cy="344224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F34FD1E-F243-5F4C-820A-5334FCB3C91C}"/>
              </a:ext>
            </a:extLst>
          </p:cNvPr>
          <p:cNvSpPr/>
          <p:nvPr/>
        </p:nvSpPr>
        <p:spPr>
          <a:xfrm>
            <a:off x="2685162" y="3004158"/>
            <a:ext cx="434802" cy="342779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A5CF30C-6D0A-6B46-89B8-ED0CD569F180}"/>
              </a:ext>
            </a:extLst>
          </p:cNvPr>
          <p:cNvSpPr/>
          <p:nvPr/>
        </p:nvSpPr>
        <p:spPr>
          <a:xfrm>
            <a:off x="1640395" y="2463356"/>
            <a:ext cx="548594" cy="31488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30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A instructions and C instructions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C71A20C-C6E5-404D-B9B9-2D4A36E60E71}"/>
              </a:ext>
            </a:extLst>
          </p:cNvPr>
          <p:cNvSpPr txBox="1">
            <a:spLocks/>
          </p:cNvSpPr>
          <p:nvPr/>
        </p:nvSpPr>
        <p:spPr>
          <a:xfrm>
            <a:off x="944650" y="4074596"/>
            <a:ext cx="8808950" cy="396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Times New Roman"/>
                <a:cs typeface="Times New Roman"/>
              </a:rPr>
              <a:t>Observation: C instructions that include </a:t>
            </a:r>
            <a:r>
              <a:rPr lang="en-US" sz="1800" i="1" dirty="0">
                <a:latin typeface="Times New Roman"/>
                <a:cs typeface="Times New Roman"/>
              </a:rPr>
              <a:t>both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i="1" dirty="0">
                <a:latin typeface="Times New Roman"/>
                <a:cs typeface="Times New Roman"/>
              </a:rPr>
              <a:t>and</a:t>
            </a:r>
            <a:r>
              <a:rPr lang="en-US" sz="1800" dirty="0">
                <a:latin typeface="Times New Roman"/>
                <a:cs typeface="Times New Roman"/>
              </a:rPr>
              <a:t> a jump directive </a:t>
            </a:r>
            <a:r>
              <a:rPr lang="en-US" sz="1800" i="1" dirty="0">
                <a:latin typeface="Times New Roman"/>
                <a:cs typeface="Times New Roman"/>
              </a:rPr>
              <a:t>make no sense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9AA80-DF1E-6148-955E-0906A7A454CD}"/>
              </a:ext>
            </a:extLst>
          </p:cNvPr>
          <p:cNvGrpSpPr/>
          <p:nvPr/>
        </p:nvGrpSpPr>
        <p:grpSpPr>
          <a:xfrm>
            <a:off x="981680" y="2673497"/>
            <a:ext cx="6859996" cy="1057171"/>
            <a:chOff x="981680" y="2673497"/>
            <a:chExt cx="6859996" cy="105717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E4F40A-9FF1-AC40-BF60-43155F7623BE}"/>
                </a:ext>
              </a:extLst>
            </p:cNvPr>
            <p:cNvSpPr txBox="1"/>
            <p:nvPr/>
          </p:nvSpPr>
          <p:spPr>
            <a:xfrm>
              <a:off x="981680" y="2673497"/>
              <a:ext cx="2090442" cy="1057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D=0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goto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</a:t>
              </a:r>
            </a:p>
            <a:p>
              <a:pPr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@100</a:t>
              </a:r>
            </a:p>
            <a:p>
              <a:pPr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D;JEQ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7A099AA7-90C6-7F45-88F2-5216F8DA7999}"/>
                </a:ext>
              </a:extLst>
            </p:cNvPr>
            <p:cNvSpPr txBox="1">
              <a:spLocks/>
            </p:cNvSpPr>
            <p:nvPr/>
          </p:nvSpPr>
          <p:spPr>
            <a:xfrm>
              <a:off x="3304312" y="2746365"/>
              <a:ext cx="4537364" cy="888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To set up for a C instruction that specifies a jump,</a:t>
              </a:r>
            </a:p>
            <a:p>
              <a:pPr marL="0" indent="0"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Use an A instruction that selects the memory address to which you want to jump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A55E148-A38B-674D-8F0F-4A3E22E58404}"/>
              </a:ext>
            </a:extLst>
          </p:cNvPr>
          <p:cNvGrpSpPr/>
          <p:nvPr/>
        </p:nvGrpSpPr>
        <p:grpSpPr>
          <a:xfrm>
            <a:off x="944650" y="1020602"/>
            <a:ext cx="6897026" cy="1466871"/>
            <a:chOff x="944650" y="1020602"/>
            <a:chExt cx="6897026" cy="146687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7A36B1-1FF4-8943-8900-CDD4FA86F342}"/>
                </a:ext>
              </a:extLst>
            </p:cNvPr>
            <p:cNvSpPr txBox="1"/>
            <p:nvPr/>
          </p:nvSpPr>
          <p:spPr>
            <a:xfrm>
              <a:off x="981680" y="1430302"/>
              <a:ext cx="2090442" cy="1057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RAM[5]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RAM[5]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@5</a:t>
              </a:r>
            </a:p>
            <a:p>
              <a:pPr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M=M-1</a:t>
              </a:r>
            </a:p>
          </p:txBody>
        </p: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CB3987FB-267A-644A-8189-61268546A633}"/>
                </a:ext>
              </a:extLst>
            </p:cNvPr>
            <p:cNvSpPr txBox="1">
              <a:spLocks/>
            </p:cNvSpPr>
            <p:nvPr/>
          </p:nvSpPr>
          <p:spPr>
            <a:xfrm>
              <a:off x="944650" y="1020602"/>
              <a:ext cx="4814527" cy="44735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They normally come in pairs: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9F6B3050-502F-614F-81A4-4FEDA1EECA6D}"/>
                </a:ext>
              </a:extLst>
            </p:cNvPr>
            <p:cNvSpPr txBox="1">
              <a:spLocks/>
            </p:cNvSpPr>
            <p:nvPr/>
          </p:nvSpPr>
          <p:spPr>
            <a:xfrm>
              <a:off x="3304312" y="1567178"/>
              <a:ext cx="4537364" cy="6371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To set up for a C instruction that mentions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</a:t>
              </a:r>
              <a:r>
                <a:rPr lang="en-US" sz="1600" dirty="0">
                  <a:latin typeface="Times New Roman"/>
                  <a:cs typeface="Times New Roman"/>
                </a:rPr>
                <a:t>,</a:t>
              </a:r>
            </a:p>
            <a:p>
              <a:pPr marL="0" indent="0"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Use an A instruction that selects the memory address on which you want to operate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2720B1F-1F50-AB4D-816A-B13912751314}"/>
              </a:ext>
            </a:extLst>
          </p:cNvPr>
          <p:cNvSpPr txBox="1">
            <a:spLocks/>
          </p:cNvSpPr>
          <p:nvPr/>
        </p:nvSpPr>
        <p:spPr>
          <a:xfrm>
            <a:off x="981680" y="4628671"/>
            <a:ext cx="7885229" cy="1185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800" u="sng" dirty="0">
                <a:latin typeface="Times New Roman"/>
                <a:cs typeface="Times New Roman"/>
              </a:rPr>
              <a:t>Best practice rule</a:t>
            </a:r>
            <a:r>
              <a:rPr lang="en-US" sz="1800" dirty="0">
                <a:latin typeface="Times New Roman"/>
                <a:cs typeface="Times New Roman"/>
              </a:rPr>
              <a:t>: Each C instruction should …</a:t>
            </a:r>
          </a:p>
          <a:p>
            <a:pPr marL="268288" indent="-268288">
              <a:spcBef>
                <a:spcPts val="600"/>
              </a:spcBef>
            </a:pPr>
            <a:r>
              <a:rPr lang="en-US" sz="1800" dirty="0">
                <a:latin typeface="Times New Roman"/>
                <a:cs typeface="Times New Roman"/>
              </a:rPr>
              <a:t>Either have a reference 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68288" indent="-268288">
              <a:spcBef>
                <a:spcPts val="600"/>
              </a:spcBef>
            </a:pPr>
            <a:r>
              <a:rPr lang="en-US" sz="1800" dirty="0">
                <a:latin typeface="Times New Roman"/>
                <a:cs typeface="Times New Roman"/>
              </a:rPr>
              <a:t>Or have a jump directive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Times New Roman"/>
                <a:cs typeface="Times New Roman"/>
              </a:rPr>
              <a:t>But not both.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5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63519"/>
            <a:ext cx="31922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Machine languages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instruction set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CPU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Machine Language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89F9-E6F4-0B4F-8C6A-1877C1E84FA0}"/>
              </a:ext>
            </a:extLst>
          </p:cNvPr>
          <p:cNvSpPr txBox="1"/>
          <p:nvPr/>
        </p:nvSpPr>
        <p:spPr>
          <a:xfrm>
            <a:off x="4737841" y="3606899"/>
            <a:ext cx="29491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The Hack Language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Usage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Specification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Input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Project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1C0B3-9629-AF43-BDB0-4DCFDA0E58D8}"/>
              </a:ext>
            </a:extLst>
          </p:cNvPr>
          <p:cNvSpPr txBox="1"/>
          <p:nvPr/>
        </p:nvSpPr>
        <p:spPr>
          <a:xfrm>
            <a:off x="945420" y="3606899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Low Level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Iteration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Pointers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4913171" y="4468245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B4E4C8-BAD0-B341-8BC7-660B1CFE6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09749" y="4043653"/>
            <a:ext cx="340730" cy="3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2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Hack machine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0722"/>
            <a:ext cx="7799284" cy="507598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we illustrated the Hack language using examples.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now turn to give a complete language specification.</a:t>
            </a:r>
            <a:endParaRPr lang="en-US" dirty="0"/>
          </a:p>
          <a:p>
            <a:pPr marL="0" indent="0">
              <a:spcBef>
                <a:spcPts val="1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71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>
            <a:extLst>
              <a:ext uri="{FF2B5EF4-FFF2-40B4-BE49-F238E27FC236}">
                <a16:creationId xmlns:a16="http://schemas.microsoft.com/office/drawing/2014/main" id="{F09E0F93-7085-5341-9094-8676C8455377}"/>
              </a:ext>
            </a:extLst>
          </p:cNvPr>
          <p:cNvSpPr/>
          <p:nvPr/>
        </p:nvSpPr>
        <p:spPr>
          <a:xfrm>
            <a:off x="4401878" y="1241485"/>
            <a:ext cx="4114801" cy="37915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448" y="1260359"/>
            <a:ext cx="2957211" cy="337697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73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load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R1,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73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R1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+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R2</a:t>
            </a:r>
            <a:endParaRPr lang="en-US" u="sng" dirty="0">
              <a:solidFill>
                <a:srgbClr val="008000"/>
              </a:solidFill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add</a:t>
            </a:r>
            <a:r>
              <a:rPr lang="en-US" dirty="0"/>
              <a:t> </a:t>
            </a:r>
            <a:r>
              <a:rPr lang="en-US" sz="1600" dirty="0">
                <a:latin typeface="Consolas"/>
                <a:cs typeface="Consolas"/>
              </a:rPr>
              <a:t>R1,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R2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u="sng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R1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+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Memory[137]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add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R1,</a:t>
            </a:r>
            <a:r>
              <a:rPr lang="en-US" sz="1600" dirty="0"/>
              <a:t> </a:t>
            </a:r>
            <a:r>
              <a:rPr lang="en-US" sz="1600" dirty="0">
                <a:latin typeface="Consolas"/>
                <a:cs typeface="Consolas"/>
              </a:rPr>
              <a:t>M[137]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u="sng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sz="16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Memory[A]</a:t>
            </a:r>
            <a:endParaRPr lang="en-US" sz="1600" dirty="0">
              <a:solidFill>
                <a:srgbClr val="008000"/>
              </a:solidFill>
              <a:latin typeface="Consolas"/>
              <a:cs typeface="Consolas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/>
                <a:cs typeface="Consolas"/>
              </a:rPr>
              <a:t>load</a:t>
            </a:r>
            <a:r>
              <a:rPr lang="en-US" dirty="0"/>
              <a:t> </a:t>
            </a:r>
            <a:r>
              <a:rPr lang="en-US" sz="1600" dirty="0">
                <a:latin typeface="Consolas"/>
                <a:cs typeface="Consolas"/>
              </a:rPr>
              <a:t>R1,</a:t>
            </a:r>
            <a:r>
              <a:rPr lang="en-US" dirty="0"/>
              <a:t> </a:t>
            </a:r>
            <a:r>
              <a:rPr lang="en-US" sz="1600" dirty="0">
                <a:latin typeface="Consolas"/>
                <a:cs typeface="Consolas"/>
              </a:rPr>
              <a:t>@A</a:t>
            </a:r>
            <a:endParaRPr lang="en-US" sz="1600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u="sng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335C2F9-36CF-1746-8089-8405F941F753}"/>
              </a:ext>
            </a:extLst>
          </p:cNvPr>
          <p:cNvGrpSpPr/>
          <p:nvPr/>
        </p:nvGrpSpPr>
        <p:grpSpPr>
          <a:xfrm>
            <a:off x="4140448" y="1233970"/>
            <a:ext cx="4117305" cy="3662505"/>
            <a:chOff x="4095923" y="1705919"/>
            <a:chExt cx="4117305" cy="3662505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9B32B56-1709-2D46-B16B-C95BFC6A87FC}"/>
                </a:ext>
              </a:extLst>
            </p:cNvPr>
            <p:cNvSpPr txBox="1"/>
            <p:nvPr/>
          </p:nvSpPr>
          <p:spPr>
            <a:xfrm>
              <a:off x="7040419" y="1731320"/>
              <a:ext cx="686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CPU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052B34F-03F1-AD41-9852-E49290EECD53}"/>
                </a:ext>
              </a:extLst>
            </p:cNvPr>
            <p:cNvSpPr/>
            <p:nvPr/>
          </p:nvSpPr>
          <p:spPr>
            <a:xfrm>
              <a:off x="6759974" y="2077604"/>
              <a:ext cx="1453254" cy="3237699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20ADB976-F397-5A43-8FB4-F1F7A565C67A}"/>
                </a:ext>
              </a:extLst>
            </p:cNvPr>
            <p:cNvGrpSpPr/>
            <p:nvPr/>
          </p:nvGrpSpPr>
          <p:grpSpPr>
            <a:xfrm>
              <a:off x="7159042" y="2232306"/>
              <a:ext cx="767901" cy="1310745"/>
              <a:chOff x="5090133" y="2476194"/>
              <a:chExt cx="652063" cy="2110165"/>
            </a:xfrm>
          </p:grpSpPr>
          <p:sp>
            <p:nvSpPr>
              <p:cNvPr id="168" name="Trapezoid 167">
                <a:extLst>
                  <a:ext uri="{FF2B5EF4-FFF2-40B4-BE49-F238E27FC236}">
                    <a16:creationId xmlns:a16="http://schemas.microsoft.com/office/drawing/2014/main" id="{29D38D62-F881-4048-B043-A1B610223370}"/>
                  </a:ext>
                </a:extLst>
              </p:cNvPr>
              <p:cNvSpPr/>
              <p:nvPr/>
            </p:nvSpPr>
            <p:spPr>
              <a:xfrm rot="5400000">
                <a:off x="4346128" y="3220199"/>
                <a:ext cx="2110165" cy="622155"/>
              </a:xfrm>
              <a:prstGeom prst="trapezoid">
                <a:avLst>
                  <a:gd name="adj" fmla="val 6010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54F3594-286D-144F-8907-20B179E6244D}"/>
                  </a:ext>
                </a:extLst>
              </p:cNvPr>
              <p:cNvSpPr txBox="1"/>
              <p:nvPr/>
            </p:nvSpPr>
            <p:spPr>
              <a:xfrm>
                <a:off x="5159403" y="3212617"/>
                <a:ext cx="582793" cy="49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ALU</a:t>
                </a:r>
              </a:p>
            </p:txBody>
          </p: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E3ACC85-9C96-FF4B-B51C-F0218065D097}"/>
                </a:ext>
              </a:extLst>
            </p:cNvPr>
            <p:cNvSpPr/>
            <p:nvPr/>
          </p:nvSpPr>
          <p:spPr>
            <a:xfrm>
              <a:off x="7126664" y="4208812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BE93C2D-124D-3041-AC18-4738CD682137}"/>
                </a:ext>
              </a:extLst>
            </p:cNvPr>
            <p:cNvSpPr/>
            <p:nvPr/>
          </p:nvSpPr>
          <p:spPr>
            <a:xfrm>
              <a:off x="7140668" y="4507756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marL="0" algn="r" defTabSz="914400" rtl="0" eaLnBrk="1" latinLnBrk="0" hangingPunct="1"/>
              <a:r>
                <a:rPr lang="en-US" sz="14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B9DE5D7-69BC-AC4C-8148-420568679D13}"/>
                </a:ext>
              </a:extLst>
            </p:cNvPr>
            <p:cNvSpPr/>
            <p:nvPr/>
          </p:nvSpPr>
          <p:spPr>
            <a:xfrm>
              <a:off x="7113969" y="4985809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137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F62B17C-C9F9-804C-9358-D025C32D0C4F}"/>
                </a:ext>
              </a:extLst>
            </p:cNvPr>
            <p:cNvGrpSpPr/>
            <p:nvPr/>
          </p:nvGrpSpPr>
          <p:grpSpPr>
            <a:xfrm>
              <a:off x="7461790" y="4722397"/>
              <a:ext cx="169877" cy="245696"/>
              <a:chOff x="6988849" y="4338512"/>
              <a:chExt cx="169877" cy="245696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7EF9463-3453-F545-B07A-0CB84AF1A697}"/>
                  </a:ext>
                </a:extLst>
              </p:cNvPr>
              <p:cNvSpPr txBox="1"/>
              <p:nvPr/>
            </p:nvSpPr>
            <p:spPr>
              <a:xfrm>
                <a:off x="6989108" y="4410235"/>
                <a:ext cx="169618" cy="112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0" rIns="36000" bIns="0" rtlCol="0" anchor="ctr" anchorCtr="0">
                <a:noAutofit/>
              </a:bodyPr>
              <a:lstStyle/>
              <a:p>
                <a:pPr algn="ctr"/>
                <a:r>
                  <a:rPr lang="en-US" sz="6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endParaRPr lang="en-US" sz="600" dirty="0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9E1DA1E9-0850-D24E-B034-1A8CE82606AB}"/>
                  </a:ext>
                </a:extLst>
              </p:cNvPr>
              <p:cNvSpPr txBox="1"/>
              <p:nvPr/>
            </p:nvSpPr>
            <p:spPr>
              <a:xfrm>
                <a:off x="6990188" y="4471603"/>
                <a:ext cx="168537" cy="112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0" rIns="36000" bIns="0" rtlCol="0" anchor="ctr" anchorCtr="0">
                <a:noAutofit/>
              </a:bodyPr>
              <a:lstStyle/>
              <a:p>
                <a:pPr algn="ctr"/>
                <a:r>
                  <a:rPr lang="en-US" sz="6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endParaRPr lang="en-US" sz="600" dirty="0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32103F9-4A51-9C4D-98B9-4B007D75194C}"/>
                  </a:ext>
                </a:extLst>
              </p:cNvPr>
              <p:cNvSpPr txBox="1"/>
              <p:nvPr/>
            </p:nvSpPr>
            <p:spPr>
              <a:xfrm>
                <a:off x="6988849" y="4338512"/>
                <a:ext cx="169618" cy="112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36000" tIns="0" rIns="36000" bIns="0" rtlCol="0" anchor="ctr" anchorCtr="0">
                <a:noAutofit/>
              </a:bodyPr>
              <a:lstStyle/>
              <a:p>
                <a:pPr algn="ctr"/>
                <a:r>
                  <a:rPr lang="en-US" sz="6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endParaRPr lang="en-US" sz="600" dirty="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CFEBE7C-97FB-A646-ABE9-F16D0B0928DF}"/>
                </a:ext>
              </a:extLst>
            </p:cNvPr>
            <p:cNvSpPr txBox="1"/>
            <p:nvPr/>
          </p:nvSpPr>
          <p:spPr>
            <a:xfrm>
              <a:off x="7039693" y="3889947"/>
              <a:ext cx="976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Registers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B687966-181E-524D-91E8-9950D2D18EA0}"/>
                </a:ext>
              </a:extLst>
            </p:cNvPr>
            <p:cNvSpPr txBox="1"/>
            <p:nvPr/>
          </p:nvSpPr>
          <p:spPr>
            <a:xfrm>
              <a:off x="6692738" y="4182968"/>
              <a:ext cx="4256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1A1536B-4E97-D742-B21D-7575571927C9}"/>
                </a:ext>
              </a:extLst>
            </p:cNvPr>
            <p:cNvSpPr txBox="1"/>
            <p:nvPr/>
          </p:nvSpPr>
          <p:spPr>
            <a:xfrm>
              <a:off x="6698272" y="4482248"/>
              <a:ext cx="4256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B2D879F-AB99-4242-8550-C7A3BFE1BEFB}"/>
                </a:ext>
              </a:extLst>
            </p:cNvPr>
            <p:cNvSpPr txBox="1"/>
            <p:nvPr/>
          </p:nvSpPr>
          <p:spPr>
            <a:xfrm>
              <a:off x="6655627" y="4993636"/>
              <a:ext cx="42568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369EC70-2568-7248-B96C-17D26CC0E2E5}"/>
                </a:ext>
              </a:extLst>
            </p:cNvPr>
            <p:cNvSpPr txBox="1"/>
            <p:nvPr/>
          </p:nvSpPr>
          <p:spPr>
            <a:xfrm>
              <a:off x="4890426" y="1705919"/>
              <a:ext cx="113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  <p:sp>
          <p:nvSpPr>
            <p:cNvPr id="129" name="Text Box 9">
              <a:extLst>
                <a:ext uri="{FF2B5EF4-FFF2-40B4-BE49-F238E27FC236}">
                  <a16:creationId xmlns:a16="http://schemas.microsoft.com/office/drawing/2014/main" id="{82BBB5EF-57E4-584F-868F-6F23538DB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1828" y="3697518"/>
              <a:ext cx="1504465" cy="1670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936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fontAlgn="auto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6600"/>
                </a:buClr>
                <a:buSzPct val="85000"/>
                <a:defRPr/>
              </a:pP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051F1A6-85FE-CC43-ABD5-AA62678476E3}"/>
                </a:ext>
              </a:extLst>
            </p:cNvPr>
            <p:cNvGrpSpPr/>
            <p:nvPr/>
          </p:nvGrpSpPr>
          <p:grpSpPr>
            <a:xfrm>
              <a:off x="4098190" y="2090829"/>
              <a:ext cx="1689407" cy="2016747"/>
              <a:chOff x="1994824" y="1693046"/>
              <a:chExt cx="1689407" cy="2016747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0924BEC-06DE-D546-B809-E3213FA86D7E}"/>
                  </a:ext>
                </a:extLst>
              </p:cNvPr>
              <p:cNvSpPr/>
              <p:nvPr/>
            </p:nvSpPr>
            <p:spPr>
              <a:xfrm>
                <a:off x="2843915" y="1693046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12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C7EE608B-AC68-3D4E-B61A-0D4B9561F3C5}"/>
                  </a:ext>
                </a:extLst>
              </p:cNvPr>
              <p:cNvSpPr/>
              <p:nvPr/>
            </p:nvSpPr>
            <p:spPr>
              <a:xfrm>
                <a:off x="2843915" y="1897153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615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41FBBB4-93E8-8744-9623-7A0125B80B71}"/>
                  </a:ext>
                </a:extLst>
              </p:cNvPr>
              <p:cNvSpPr/>
              <p:nvPr/>
            </p:nvSpPr>
            <p:spPr>
              <a:xfrm>
                <a:off x="2843915" y="2098661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8828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4513A3E9-2827-0748-B914-F4FC9EEDAF0D}"/>
                  </a:ext>
                </a:extLst>
              </p:cNvPr>
              <p:cNvSpPr/>
              <p:nvPr/>
            </p:nvSpPr>
            <p:spPr>
              <a:xfrm>
                <a:off x="1996335" y="1693046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0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96219C4C-6ABD-E24D-A91E-7A76D2D727EC}"/>
                  </a:ext>
                </a:extLst>
              </p:cNvPr>
              <p:cNvSpPr/>
              <p:nvPr/>
            </p:nvSpPr>
            <p:spPr>
              <a:xfrm>
                <a:off x="1996335" y="1897153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1</a:t>
                </a: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C832B2B3-7AE0-3048-8EA2-FEB1BF68AAFF}"/>
                  </a:ext>
                </a:extLst>
              </p:cNvPr>
              <p:cNvSpPr/>
              <p:nvPr/>
            </p:nvSpPr>
            <p:spPr>
              <a:xfrm>
                <a:off x="1996335" y="2098661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2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D1057F4A-9278-6443-885B-80F599EEBBD9}"/>
                  </a:ext>
                </a:extLst>
              </p:cNvPr>
              <p:cNvSpPr/>
              <p:nvPr/>
            </p:nvSpPr>
            <p:spPr>
              <a:xfrm>
                <a:off x="2843915" y="2295459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3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D4BBBFA-4AB6-294F-B4CD-FCC191CBE631}"/>
                  </a:ext>
                </a:extLst>
              </p:cNvPr>
              <p:cNvSpPr/>
              <p:nvPr/>
            </p:nvSpPr>
            <p:spPr>
              <a:xfrm>
                <a:off x="1996335" y="2295459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3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6A8E1269-AD3F-4942-A329-6F61B289D7C1}"/>
                  </a:ext>
                </a:extLst>
              </p:cNvPr>
              <p:cNvSpPr/>
              <p:nvPr/>
            </p:nvSpPr>
            <p:spPr>
              <a:xfrm>
                <a:off x="2846936" y="2498701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-5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EFBD526C-6D9A-C247-A271-AE28B34FFE2B}"/>
                  </a:ext>
                </a:extLst>
              </p:cNvPr>
              <p:cNvSpPr/>
              <p:nvPr/>
            </p:nvSpPr>
            <p:spPr>
              <a:xfrm>
                <a:off x="1999356" y="2498701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...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5F66C7AC-D4F6-9349-8592-159100F9CD87}"/>
                  </a:ext>
                </a:extLst>
              </p:cNvPr>
              <p:cNvSpPr/>
              <p:nvPr/>
            </p:nvSpPr>
            <p:spPr>
              <a:xfrm>
                <a:off x="2842404" y="2701095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001E23A-850E-2642-AC55-4DC4D692DD87}"/>
                  </a:ext>
                </a:extLst>
              </p:cNvPr>
              <p:cNvSpPr/>
              <p:nvPr/>
            </p:nvSpPr>
            <p:spPr>
              <a:xfrm>
                <a:off x="2842404" y="2897038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DE22B23-261E-BC4B-8E96-F16B85D9BA68}"/>
                  </a:ext>
                </a:extLst>
              </p:cNvPr>
              <p:cNvSpPr/>
              <p:nvPr/>
            </p:nvSpPr>
            <p:spPr>
              <a:xfrm>
                <a:off x="2842404" y="3098546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DBA99DF-57AE-7A4B-9CCE-F3FD417BAE7A}"/>
                  </a:ext>
                </a:extLst>
              </p:cNvPr>
              <p:cNvSpPr/>
              <p:nvPr/>
            </p:nvSpPr>
            <p:spPr>
              <a:xfrm>
                <a:off x="1994824" y="2701095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B666D08C-53E2-794F-ADA3-6D91BD66F6EE}"/>
                  </a:ext>
                </a:extLst>
              </p:cNvPr>
              <p:cNvSpPr/>
              <p:nvPr/>
            </p:nvSpPr>
            <p:spPr>
              <a:xfrm>
                <a:off x="1994824" y="2905202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2250664-8F3E-EA45-953C-843388F954D3}"/>
                  </a:ext>
                </a:extLst>
              </p:cNvPr>
              <p:cNvSpPr/>
              <p:nvPr/>
            </p:nvSpPr>
            <p:spPr>
              <a:xfrm>
                <a:off x="1994824" y="3106710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68F2AF3-CC44-3E4E-8D69-21B9A028223D}"/>
                  </a:ext>
                </a:extLst>
              </p:cNvPr>
              <p:cNvSpPr/>
              <p:nvPr/>
            </p:nvSpPr>
            <p:spPr>
              <a:xfrm>
                <a:off x="2842404" y="3303508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982B2D7E-505B-5A43-9537-DDE80F8A7A55}"/>
                  </a:ext>
                </a:extLst>
              </p:cNvPr>
              <p:cNvSpPr/>
              <p:nvPr/>
            </p:nvSpPr>
            <p:spPr>
              <a:xfrm>
                <a:off x="1994824" y="3303508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D5A32FC-8A11-CE4A-8345-B0FA18A2C241}"/>
                  </a:ext>
                </a:extLst>
              </p:cNvPr>
              <p:cNvSpPr/>
              <p:nvPr/>
            </p:nvSpPr>
            <p:spPr>
              <a:xfrm>
                <a:off x="2845425" y="3506750"/>
                <a:ext cx="837295" cy="2030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2A6B7A40-5E63-CC46-9713-7234047F50B1}"/>
                  </a:ext>
                </a:extLst>
              </p:cNvPr>
              <p:cNvSpPr/>
              <p:nvPr/>
            </p:nvSpPr>
            <p:spPr>
              <a:xfrm>
                <a:off x="1997845" y="3506750"/>
                <a:ext cx="837295" cy="20304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290DBFC-243C-5F4A-9EA4-1DB2B534C526}"/>
                </a:ext>
              </a:extLst>
            </p:cNvPr>
            <p:cNvSpPr/>
            <p:nvPr/>
          </p:nvSpPr>
          <p:spPr>
            <a:xfrm>
              <a:off x="4945014" y="4104379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34BF043-8974-FF48-A6DC-55F801727E9B}"/>
                </a:ext>
              </a:extLst>
            </p:cNvPr>
            <p:cNvSpPr/>
            <p:nvPr/>
          </p:nvSpPr>
          <p:spPr>
            <a:xfrm>
              <a:off x="4945014" y="4308486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955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968CAAF-DE58-9B45-8CD4-9B6FFF1BF6A9}"/>
                </a:ext>
              </a:extLst>
            </p:cNvPr>
            <p:cNvSpPr/>
            <p:nvPr/>
          </p:nvSpPr>
          <p:spPr>
            <a:xfrm>
              <a:off x="4945014" y="4509994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20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4C091DC-B47B-BE48-87E7-0E7068D02CE0}"/>
                </a:ext>
              </a:extLst>
            </p:cNvPr>
            <p:cNvSpPr/>
            <p:nvPr/>
          </p:nvSpPr>
          <p:spPr>
            <a:xfrm>
              <a:off x="4097434" y="4104379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63E8C06-659D-104D-A9E4-D3CDF3D0E5C5}"/>
                </a:ext>
              </a:extLst>
            </p:cNvPr>
            <p:cNvSpPr/>
            <p:nvPr/>
          </p:nvSpPr>
          <p:spPr>
            <a:xfrm>
              <a:off x="4097434" y="4308486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136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6B9515C-4B9D-1D4F-88E0-E21F52E84AA7}"/>
                </a:ext>
              </a:extLst>
            </p:cNvPr>
            <p:cNvSpPr/>
            <p:nvPr/>
          </p:nvSpPr>
          <p:spPr>
            <a:xfrm>
              <a:off x="4097434" y="4509994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137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C521CD8-D9EC-304D-8F77-B0B3CDB08DF6}"/>
                </a:ext>
              </a:extLst>
            </p:cNvPr>
            <p:cNvSpPr/>
            <p:nvPr/>
          </p:nvSpPr>
          <p:spPr>
            <a:xfrm>
              <a:off x="4945014" y="4706792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-523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BA12B7E-9FD3-8744-8697-7688C0AA0B61}"/>
                </a:ext>
              </a:extLst>
            </p:cNvPr>
            <p:cNvSpPr/>
            <p:nvPr/>
          </p:nvSpPr>
          <p:spPr>
            <a:xfrm>
              <a:off x="4097434" y="4706792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138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E604EFC-62B2-DB46-A21A-726C3556B727}"/>
                </a:ext>
              </a:extLst>
            </p:cNvPr>
            <p:cNvSpPr/>
            <p:nvPr/>
          </p:nvSpPr>
          <p:spPr>
            <a:xfrm>
              <a:off x="4948035" y="4910034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EDD8A92-B7DE-7A44-B915-DC0B64532204}"/>
                </a:ext>
              </a:extLst>
            </p:cNvPr>
            <p:cNvSpPr/>
            <p:nvPr/>
          </p:nvSpPr>
          <p:spPr>
            <a:xfrm>
              <a:off x="4100455" y="4910034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8D5B510-2F92-AE4D-AAB1-BAB7DAB54704}"/>
                </a:ext>
              </a:extLst>
            </p:cNvPr>
            <p:cNvSpPr/>
            <p:nvPr/>
          </p:nvSpPr>
          <p:spPr>
            <a:xfrm>
              <a:off x="4943503" y="5112428"/>
              <a:ext cx="837295" cy="2030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2EC993F-1325-C44F-90E9-81B050E453FD}"/>
                </a:ext>
              </a:extLst>
            </p:cNvPr>
            <p:cNvSpPr/>
            <p:nvPr/>
          </p:nvSpPr>
          <p:spPr>
            <a:xfrm>
              <a:off x="4095923" y="5112428"/>
              <a:ext cx="837295" cy="20304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marL="0" algn="l" defTabSz="914400" rtl="0" eaLnBrk="1" latinLnBrk="0" hangingPunct="1"/>
              <a:endPara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621E805-1640-F04A-A55C-C67D2283DAEA}"/>
                </a:ext>
              </a:extLst>
            </p:cNvPr>
            <p:cNvCxnSpPr/>
            <p:nvPr/>
          </p:nvCxnSpPr>
          <p:spPr>
            <a:xfrm flipV="1">
              <a:off x="5985970" y="3218175"/>
              <a:ext cx="713153" cy="2"/>
            </a:xfrm>
            <a:prstGeom prst="line">
              <a:avLst/>
            </a:prstGeom>
            <a:ln w="476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6097B93-4A39-E843-9E81-643D874A4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5970" y="3814097"/>
              <a:ext cx="658188" cy="0"/>
            </a:xfrm>
            <a:prstGeom prst="line">
              <a:avLst/>
            </a:prstGeom>
            <a:ln w="476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BC8FE6CB-5F3D-9244-8531-E95E100CE1F5}"/>
              </a:ext>
            </a:extLst>
          </p:cNvPr>
          <p:cNvSpPr txBox="1">
            <a:spLocks/>
          </p:cNvSpPr>
          <p:nvPr/>
        </p:nvSpPr>
        <p:spPr>
          <a:xfrm>
            <a:off x="1014049" y="5290857"/>
            <a:ext cx="7623435" cy="7337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The syntax</a:t>
            </a:r>
            <a:r>
              <a:rPr lang="en-US" sz="1800" dirty="0"/>
              <a:t> of machine languages varies greatly from one computer to another, but all of them are designed to do the same thing: Manipulate registers.</a:t>
            </a:r>
          </a:p>
        </p:txBody>
      </p:sp>
    </p:spTree>
    <p:extLst>
      <p:ext uri="{BB962C8B-B14F-4D97-AF65-F5344CB8AC3E}">
        <p14:creationId xmlns:p14="http://schemas.microsoft.com/office/powerpoint/2010/main" val="195234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machine language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D0FC8C-044B-FE4F-8194-57EEB9E907C3}"/>
              </a:ext>
            </a:extLst>
          </p:cNvPr>
          <p:cNvGrpSpPr/>
          <p:nvPr/>
        </p:nvGrpSpPr>
        <p:grpSpPr>
          <a:xfrm>
            <a:off x="297961" y="1035701"/>
            <a:ext cx="5256184" cy="2137269"/>
            <a:chOff x="989337" y="1197466"/>
            <a:chExt cx="5256184" cy="2137269"/>
          </a:xfrm>
        </p:grpSpPr>
        <p:grpSp>
          <p:nvGrpSpPr>
            <p:cNvPr id="23" name="Group 22"/>
            <p:cNvGrpSpPr/>
            <p:nvPr/>
          </p:nvGrpSpPr>
          <p:grpSpPr>
            <a:xfrm>
              <a:off x="1876604" y="1197466"/>
              <a:ext cx="4368917" cy="2137269"/>
              <a:chOff x="1876604" y="1439386"/>
              <a:chExt cx="4368917" cy="213726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876604" y="1439386"/>
                <a:ext cx="4368917" cy="21372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/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340509" y="1577588"/>
                <a:ext cx="746746" cy="1820065"/>
              </a:xfrm>
              <a:prstGeom prst="rect">
                <a:avLst/>
              </a:prstGeom>
              <a:solidFill>
                <a:srgbClr val="FFE0BC"/>
              </a:solidFill>
              <a:ln/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RAM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026336" y="1593290"/>
                <a:ext cx="844921" cy="1760539"/>
              </a:xfrm>
              <a:prstGeom prst="rect">
                <a:avLst/>
              </a:prstGeom>
              <a:solidFill>
                <a:srgbClr val="FFE0BC"/>
              </a:solidFill>
              <a:ln/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ROM</a:t>
                </a:r>
              </a:p>
            </p:txBody>
          </p:sp>
          <p:sp>
            <p:nvSpPr>
              <p:cNvPr id="27" name="Right Arrow 26"/>
              <p:cNvSpPr/>
              <p:nvPr/>
            </p:nvSpPr>
            <p:spPr>
              <a:xfrm>
                <a:off x="2964439" y="2333699"/>
                <a:ext cx="902502" cy="371517"/>
              </a:xfrm>
              <a:prstGeom prst="rightArrow">
                <a:avLst>
                  <a:gd name="adj1" fmla="val 59129"/>
                  <a:gd name="adj2" fmla="val 5192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0"/>
              <a:lstStyle/>
              <a:p>
                <a:r>
                  <a:rPr lang="en-US" sz="1200" dirty="0"/>
                  <a:t> instructions</a:t>
                </a:r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4509224" y="2031403"/>
                <a:ext cx="802663" cy="371517"/>
              </a:xfrm>
              <a:prstGeom prst="rightArrow">
                <a:avLst>
                  <a:gd name="adj1" fmla="val 59129"/>
                  <a:gd name="adj2" fmla="val 5192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0"/>
              <a:lstStyle/>
              <a:p>
                <a:r>
                  <a:rPr lang="en-US" sz="1200" dirty="0"/>
                  <a:t>   data out</a:t>
                </a:r>
              </a:p>
            </p:txBody>
          </p:sp>
          <p:sp>
            <p:nvSpPr>
              <p:cNvPr id="29" name="Left Arrow 28"/>
              <p:cNvSpPr/>
              <p:nvPr/>
            </p:nvSpPr>
            <p:spPr>
              <a:xfrm>
                <a:off x="4440823" y="2602855"/>
                <a:ext cx="807810" cy="373772"/>
              </a:xfrm>
              <a:prstGeom prst="leftArrow">
                <a:avLst>
                  <a:gd name="adj1" fmla="val 58603"/>
                  <a:gd name="adj2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0"/>
              <a:lstStyle/>
              <a:p>
                <a:r>
                  <a:rPr lang="en-US" sz="1200" dirty="0"/>
                  <a:t>   data in</a:t>
                </a:r>
              </a:p>
            </p:txBody>
          </p:sp>
          <p:sp>
            <p:nvSpPr>
              <p:cNvPr id="30" name="Trapezoid 29"/>
              <p:cNvSpPr/>
              <p:nvPr/>
            </p:nvSpPr>
            <p:spPr>
              <a:xfrm rot="5400000">
                <a:off x="3180646" y="2236329"/>
                <a:ext cx="1955966" cy="534999"/>
              </a:xfrm>
              <a:prstGeom prst="trapezoid">
                <a:avLst>
                  <a:gd name="adj" fmla="val 100799"/>
                </a:avLst>
              </a:prstGeom>
              <a:solidFill>
                <a:srgbClr val="FFE0BC"/>
              </a:solidFill>
              <a:ln/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770440" y="2188161"/>
                <a:ext cx="795824" cy="5670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CPU</a:t>
                </a:r>
              </a:p>
            </p:txBody>
          </p:sp>
        </p:grpSp>
        <p:sp>
          <p:nvSpPr>
            <p:cNvPr id="21" name="Rounded Rectangular Callout 20"/>
            <p:cNvSpPr/>
            <p:nvPr/>
          </p:nvSpPr>
          <p:spPr>
            <a:xfrm>
              <a:off x="989337" y="2277537"/>
              <a:ext cx="766670" cy="648240"/>
            </a:xfrm>
            <a:prstGeom prst="wedgeRoundRectCallout">
              <a:avLst>
                <a:gd name="adj1" fmla="val 113634"/>
                <a:gd name="adj2" fmla="val 7986"/>
                <a:gd name="adj3" fmla="val 1666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algn="ctr">
                <a:spcBef>
                  <a:spcPts val="600"/>
                </a:spcBef>
                <a:buSzPct val="100000"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Binary code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042CC6-271D-464E-B0ED-BD159D57BA71}"/>
              </a:ext>
            </a:extLst>
          </p:cNvPr>
          <p:cNvGrpSpPr/>
          <p:nvPr/>
        </p:nvGrpSpPr>
        <p:grpSpPr>
          <a:xfrm>
            <a:off x="1135075" y="3328341"/>
            <a:ext cx="7774861" cy="1662565"/>
            <a:chOff x="1038294" y="3936968"/>
            <a:chExt cx="7774861" cy="1662565"/>
          </a:xfrm>
        </p:grpSpPr>
        <p:grpSp>
          <p:nvGrpSpPr>
            <p:cNvPr id="14" name="Group 13"/>
            <p:cNvGrpSpPr/>
            <p:nvPr/>
          </p:nvGrpSpPr>
          <p:grpSpPr>
            <a:xfrm>
              <a:off x="1048894" y="4280478"/>
              <a:ext cx="2593208" cy="1310418"/>
              <a:chOff x="1005082" y="3560873"/>
              <a:chExt cx="2593208" cy="1198070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073661" y="3866284"/>
                <a:ext cx="1434797" cy="8926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44000" tIns="0" rIns="144000" bIns="93600" rtlCol="0" anchor="t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tx1"/>
                    </a:solidFill>
                  </a:rPr>
                  <a:t>...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tx1"/>
                    </a:solidFill>
                  </a:rPr>
                  <a:t>@17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tx1"/>
                    </a:solidFill>
                  </a:rPr>
                  <a:t>D;JLE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dirty="0">
                    <a:solidFill>
                      <a:schemeClr val="tx1"/>
                    </a:solidFill>
                  </a:rPr>
                  <a:t>...</a:t>
                </a:r>
              </a:p>
            </p:txBody>
          </p:sp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1005082" y="3560873"/>
                <a:ext cx="2593208" cy="383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1600" dirty="0">
                    <a:latin typeface="Times New Roman"/>
                    <a:cs typeface="Times New Roman"/>
                  </a:rPr>
                  <a:t>Symbolic:</a:t>
                </a:r>
                <a:r>
                  <a:rPr lang="en-US" sz="1200" dirty="0">
                    <a:latin typeface="Times New Roman"/>
                    <a:cs typeface="Times New Roman"/>
                  </a:rPr>
                  <a:t> (example)</a:t>
                </a:r>
                <a:r>
                  <a:rPr lang="en-US" sz="1600" dirty="0">
                    <a:latin typeface="Times New Roman"/>
                    <a:cs typeface="Times New Roman"/>
                  </a:rPr>
                  <a:t> </a:t>
                </a:r>
              </a:p>
            </p:txBody>
          </p:sp>
        </p:grpSp>
        <p:sp>
          <p:nvSpPr>
            <p:cNvPr id="17" name="AutoShape 10"/>
            <p:cNvSpPr>
              <a:spLocks noChangeArrowheads="1"/>
            </p:cNvSpPr>
            <p:nvPr/>
          </p:nvSpPr>
          <p:spPr bwMode="auto">
            <a:xfrm>
              <a:off x="6059026" y="4756810"/>
              <a:ext cx="1602438" cy="762000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1620"/>
                </a:lnSpc>
              </a:pPr>
              <a:r>
                <a:rPr lang="en-US" sz="1600" dirty="0">
                  <a:solidFill>
                    <a:schemeClr val="bg1"/>
                  </a:solidFill>
                </a:rPr>
                <a:t>load &amp; execute</a:t>
              </a:r>
            </a:p>
          </p:txBody>
        </p:sp>
        <p:sp>
          <p:nvSpPr>
            <p:cNvPr id="19" name="AutoShape 5"/>
            <p:cNvSpPr>
              <a:spLocks noChangeArrowheads="1"/>
            </p:cNvSpPr>
            <p:nvPr/>
          </p:nvSpPr>
          <p:spPr bwMode="auto">
            <a:xfrm>
              <a:off x="2680649" y="4712566"/>
              <a:ext cx="1035345" cy="762000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1620"/>
                </a:lnSpc>
              </a:pPr>
              <a:r>
                <a:rPr lang="en-US" sz="1600" dirty="0">
                  <a:solidFill>
                    <a:schemeClr val="bg1"/>
                  </a:solidFill>
                </a:rPr>
                <a:t>translate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791638" y="4271027"/>
              <a:ext cx="2131701" cy="1328506"/>
              <a:chOff x="3978728" y="3533607"/>
              <a:chExt cx="2131701" cy="132850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038771" y="3861512"/>
                <a:ext cx="2071658" cy="10006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44000" tIns="0" rIns="144000" bIns="93600" rtlCol="0" anchor="t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spc="170" dirty="0"/>
                  <a:t>...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spc="170" dirty="0"/>
                  <a:t>0000000000010001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200" spc="170" dirty="0"/>
                  <a:t>11100</a:t>
                </a:r>
                <a:r>
                  <a:rPr lang="he-IL" sz="1200" spc="170" dirty="0"/>
                  <a:t>0</a:t>
                </a:r>
                <a:r>
                  <a:rPr lang="en-US" sz="1200" spc="170" dirty="0"/>
                  <a:t>11</a:t>
                </a:r>
                <a:r>
                  <a:rPr lang="he-IL" sz="1200" spc="170" dirty="0"/>
                  <a:t>00</a:t>
                </a:r>
                <a:r>
                  <a:rPr lang="en-US" sz="1200" spc="170" dirty="0"/>
                  <a:t>000110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spc="170" dirty="0"/>
                  <a:t>...</a:t>
                </a:r>
              </a:p>
            </p:txBody>
          </p:sp>
          <p:sp>
            <p:nvSpPr>
              <p:cNvPr id="32" name="Content Placeholder 2"/>
              <p:cNvSpPr txBox="1">
                <a:spLocks/>
              </p:cNvSpPr>
              <p:nvPr/>
            </p:nvSpPr>
            <p:spPr>
              <a:xfrm>
                <a:off x="3978728" y="3533607"/>
                <a:ext cx="1892408" cy="383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1600" dirty="0">
                    <a:latin typeface="Times New Roman"/>
                    <a:cs typeface="Times New Roman"/>
                  </a:rPr>
                  <a:t>Binary:</a:t>
                </a:r>
                <a:endParaRPr lang="en-US" sz="2000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1038294" y="3936968"/>
              <a:ext cx="7774861" cy="51986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1600"/>
                </a:spcBef>
                <a:buFont typeface="Arial" panose="020B0604020202020204" pitchFamily="34" charset="0"/>
                <a:buNone/>
              </a:pPr>
              <a:r>
                <a:rPr lang="en-US" sz="1800" u="sng" dirty="0"/>
                <a:t>The Hack language:</a:t>
              </a:r>
              <a:endParaRPr lang="en-US" sz="1800" dirty="0"/>
            </a:p>
          </p:txBody>
        </p:sp>
      </p:grp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E8F26E22-A20D-1A46-8CD3-413B9244FA02}"/>
              </a:ext>
            </a:extLst>
          </p:cNvPr>
          <p:cNvSpPr/>
          <p:nvPr/>
        </p:nvSpPr>
        <p:spPr>
          <a:xfrm>
            <a:off x="838200" y="5150240"/>
            <a:ext cx="8965580" cy="1241537"/>
          </a:xfrm>
          <a:prstGeom prst="wedgeRoundRectCallout">
            <a:avLst>
              <a:gd name="adj1" fmla="val -42478"/>
              <a:gd name="adj2" fmla="val -23005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marL="222250" indent="-222250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binary version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of the language is not essential for low-level programming</a:t>
            </a:r>
          </a:p>
          <a:p>
            <a:pPr marL="222250" indent="-222250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We present it anyway, for completeness</a:t>
            </a:r>
          </a:p>
          <a:p>
            <a:pPr marL="222250" indent="-222250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 binary version will come to play when we’ll build the computer architecture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(chapter 5) and the assembler (chapter 6)</a:t>
            </a:r>
          </a:p>
        </p:txBody>
      </p:sp>
    </p:spTree>
    <p:extLst>
      <p:ext uri="{BB962C8B-B14F-4D97-AF65-F5344CB8AC3E}">
        <p14:creationId xmlns:p14="http://schemas.microsoft.com/office/powerpoint/2010/main" val="89223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instruction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02330" y="998604"/>
            <a:ext cx="3855735" cy="527172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700" dirty="0">
                <a:latin typeface="Times New Roman"/>
                <a:cs typeface="Times New Roman"/>
              </a:rPr>
              <a:t> </a:t>
            </a:r>
            <a:r>
              <a:rPr lang="en-US" sz="1800" u="sng" dirty="0">
                <a:latin typeface="Times New Roman"/>
                <a:cs typeface="Times New Roman"/>
              </a:rPr>
              <a:t>Action</a:t>
            </a:r>
            <a:r>
              <a:rPr lang="en-US" sz="1800" dirty="0">
                <a:latin typeface="Times New Roman"/>
                <a:cs typeface="Times New Roman"/>
              </a:rPr>
              <a:t>: Sets the </a:t>
            </a:r>
            <a:r>
              <a:rPr lang="en-US" sz="1600" dirty="0">
                <a:latin typeface="Consolas"/>
                <a:cs typeface="Consolas"/>
              </a:rPr>
              <a:t>A</a:t>
            </a:r>
            <a:r>
              <a:rPr lang="en-US" sz="1800" dirty="0">
                <a:latin typeface="Times New Roman"/>
                <a:cs typeface="Times New Roman"/>
              </a:rPr>
              <a:t> register to a constant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3356D6-6E91-1645-A49C-569171577C22}"/>
              </a:ext>
            </a:extLst>
          </p:cNvPr>
          <p:cNvGrpSpPr/>
          <p:nvPr/>
        </p:nvGrpSpPr>
        <p:grpSpPr>
          <a:xfrm>
            <a:off x="891300" y="1649101"/>
            <a:ext cx="3770240" cy="3556026"/>
            <a:chOff x="891300" y="1649101"/>
            <a:chExt cx="3770240" cy="355602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2D62B3-56B3-514C-AF54-835D428066CE}"/>
                </a:ext>
              </a:extLst>
            </p:cNvPr>
            <p:cNvGrpSpPr/>
            <p:nvPr/>
          </p:nvGrpSpPr>
          <p:grpSpPr>
            <a:xfrm>
              <a:off x="904594" y="3979361"/>
              <a:ext cx="3756946" cy="1225766"/>
              <a:chOff x="904594" y="3979361"/>
              <a:chExt cx="3756946" cy="1225766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904594" y="4467783"/>
                <a:ext cx="3756946" cy="737344"/>
                <a:chOff x="5032955" y="1362865"/>
                <a:chExt cx="3756946" cy="737344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5124823" y="1692792"/>
                  <a:ext cx="1469597" cy="4074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lIns="252000" tIns="93600" rIns="252000" bIns="93600" rtlCol="0" anchor="ctr" anchorCtr="0">
                  <a:noAutofit/>
                </a:bodyPr>
                <a:lstStyle>
                  <a:lvl1pPr indent="0"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6600"/>
                    </a:buClr>
                    <a:buSzPct val="85000"/>
                    <a:buFont typeface="Arial" panose="020B0604020202020204" pitchFamily="34" charset="0"/>
                    <a:buNone/>
                    <a:defRPr sz="1400">
                      <a:solidFill>
                        <a:srgbClr val="000000"/>
                      </a:solidFill>
                      <a:latin typeface="Consolas"/>
                      <a:cs typeface="Consolas"/>
                    </a:defRPr>
                  </a:lvl1pPr>
                  <a:lvl2pPr indent="0">
                    <a:lnSpc>
                      <a:spcPct val="90000"/>
                    </a:lnSpc>
                    <a:spcBef>
                      <a:spcPts val="1000"/>
                    </a:spcBef>
                    <a:buSzPct val="50000"/>
                    <a:buFont typeface="Wingdings" charset="2"/>
                    <a:buNone/>
                    <a:defRPr sz="2000">
                      <a:latin typeface="Times New Roman"/>
                      <a:cs typeface="Times New Roman"/>
                    </a:defRPr>
                  </a:lvl2pPr>
                  <a:lvl3pPr indent="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>
                      <a:latin typeface="Times New Roman"/>
                      <a:cs typeface="Times New Roman"/>
                    </a:defRPr>
                  </a:lvl3pPr>
                  <a:lvl4pPr indent="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>
                      <a:latin typeface="Times New Roman"/>
                      <a:cs typeface="Times New Roman"/>
                    </a:defRPr>
                  </a:lvl4pPr>
                  <a:lvl5pPr indent="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>
                      <a:latin typeface="Times New Roman"/>
                      <a:cs typeface="Times New Roman"/>
                    </a:defRPr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>
                    <a:spcBef>
                      <a:spcPts val="500"/>
                    </a:spcBef>
                  </a:pPr>
                  <a:r>
                    <a:rPr lang="en-US" sz="1600" spc="260" dirty="0"/>
                    <a:t>@6</a:t>
                  </a:r>
                </a:p>
              </p:txBody>
            </p:sp>
            <p:sp>
              <p:nvSpPr>
                <p:cNvPr id="24" name="Content Placeholder 2"/>
                <p:cNvSpPr txBox="1">
                  <a:spLocks/>
                </p:cNvSpPr>
                <p:nvPr/>
              </p:nvSpPr>
              <p:spPr>
                <a:xfrm>
                  <a:off x="5032955" y="1362865"/>
                  <a:ext cx="3756946" cy="38384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Comic Sans MS"/>
                      <a:ea typeface="+mn-ea"/>
                      <a:cs typeface="Comic Sans MS"/>
                    </a:defRPr>
                  </a:lvl1pPr>
                  <a:lvl2pPr marL="742950" indent="-285750" algn="l" defTabSz="457200" rtl="0" eaLnBrk="1" latinLnBrk="0" hangingPunct="1">
                    <a:spcBef>
                      <a:spcPct val="20000"/>
                    </a:spcBef>
                    <a:buFont typeface="Arial"/>
                    <a:buChar char="–"/>
                    <a:defRPr sz="2800" kern="1200">
                      <a:solidFill>
                        <a:schemeClr val="tx1"/>
                      </a:solidFill>
                      <a:latin typeface="Comic Sans MS"/>
                      <a:ea typeface="+mn-ea"/>
                      <a:cs typeface="Comic Sans MS"/>
                    </a:defRPr>
                  </a:lvl2pPr>
                  <a:lvl3pPr marL="1143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/>
                    <a:buNone/>
                  </a:pPr>
                  <a:r>
                    <a:rPr lang="en-US" sz="1600" dirty="0">
                      <a:latin typeface="Times New Roman"/>
                      <a:cs typeface="Times New Roman"/>
                    </a:rPr>
                    <a:t>Symbolic:</a:t>
                  </a:r>
                </a:p>
              </p:txBody>
            </p:sp>
          </p:grpSp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666CA15C-BE04-6F42-83EF-6FDA5F483B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594" y="3979361"/>
                <a:ext cx="3756946" cy="383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1600" u="sng" dirty="0">
                    <a:latin typeface="Times New Roman"/>
                    <a:cs typeface="Times New Roman"/>
                  </a:rPr>
                  <a:t>Example:</a:t>
                </a:r>
              </a:p>
            </p:txBody>
          </p:sp>
        </p:grp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904594" y="2577767"/>
              <a:ext cx="3743652" cy="1428756"/>
            </a:xfrm>
            <a:prstGeom prst="rect">
              <a:avLst/>
            </a:prstGeom>
          </p:spPr>
          <p:txBody>
            <a:bodyPr vert="horz" lIns="10800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Where </a:t>
              </a:r>
              <a:r>
                <a:rPr lang="en-US" sz="1600" i="1" dirty="0">
                  <a:latin typeface="Times New Roman"/>
                  <a:cs typeface="Times New Roman"/>
                </a:rPr>
                <a:t>value</a:t>
              </a:r>
              <a:r>
                <a:rPr lang="en-US" sz="1600" dirty="0">
                  <a:latin typeface="Times New Roman"/>
                  <a:cs typeface="Times New Roman"/>
                </a:rPr>
                <a:t> is either:</a:t>
              </a:r>
            </a:p>
            <a:p>
              <a:pPr marL="0" lvl="1" indent="0" defTabSz="914400">
                <a:spcBef>
                  <a:spcPts val="1000"/>
                </a:spcBef>
                <a:buSzPct val="5000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a non-negative decimal</a:t>
              </a:r>
              <a:br>
                <a:rPr lang="en-US" sz="1600" dirty="0">
                  <a:latin typeface="Times New Roman"/>
                  <a:cs typeface="Times New Roman"/>
                </a:rPr>
              </a:br>
              <a:r>
                <a:rPr lang="en-US" sz="1600" dirty="0">
                  <a:latin typeface="Times New Roman"/>
                  <a:cs typeface="Times New Roman"/>
                </a:rPr>
                <a:t>constant ≤ 32767 ( = 2</a:t>
              </a:r>
              <a:r>
                <a:rPr lang="en-US" sz="1600" baseline="30000" dirty="0">
                  <a:latin typeface="Times New Roman"/>
                  <a:cs typeface="Times New Roman"/>
                </a:rPr>
                <a:t>15</a:t>
              </a:r>
              <a:r>
                <a:rPr lang="en-US" sz="800" dirty="0">
                  <a:latin typeface="Times New Roman"/>
                  <a:cs typeface="Times New Roman"/>
                </a:rPr>
                <a:t>  </a:t>
              </a:r>
              <a:r>
                <a:rPr lang="en-US" sz="1600" dirty="0">
                  <a:latin typeface="Times New Roman"/>
                  <a:cs typeface="Times New Roman"/>
                </a:rPr>
                <a:t>–</a:t>
              </a:r>
              <a:r>
                <a:rPr lang="en-US" sz="800" dirty="0">
                  <a:latin typeface="Times New Roman"/>
                  <a:cs typeface="Times New Roman"/>
                </a:rPr>
                <a:t> </a:t>
              </a:r>
              <a:r>
                <a:rPr lang="en-US" sz="1600" dirty="0">
                  <a:latin typeface="Times New Roman"/>
                  <a:cs typeface="Times New Roman"/>
                </a:rPr>
                <a:t>1)</a:t>
              </a:r>
            </a:p>
            <a:p>
              <a:pPr marL="0" lvl="1" indent="0" defTabSz="914400">
                <a:spcBef>
                  <a:spcPts val="400"/>
                </a:spcBef>
                <a:buSzPct val="5000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or a symbol bound  to a constant 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91300" y="1649101"/>
              <a:ext cx="3756946" cy="681260"/>
              <a:chOff x="964770" y="1335168"/>
              <a:chExt cx="3756946" cy="68126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046142" y="1695075"/>
                <a:ext cx="1469597" cy="32135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252000" tIns="93600" rIns="252000" bIns="93600" rtlCol="0" anchor="ctr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Bef>
                    <a:spcPts val="500"/>
                  </a:spcBef>
                </a:pPr>
                <a:r>
                  <a:rPr lang="en-US" sz="1600" spc="260" dirty="0"/>
                  <a:t>@</a:t>
                </a:r>
                <a:r>
                  <a:rPr lang="en-US" sz="1800" i="1" dirty="0">
                    <a:latin typeface="Times New Roman"/>
                    <a:cs typeface="Times New Roman"/>
                  </a:rPr>
                  <a:t>value</a:t>
                </a:r>
              </a:p>
            </p:txBody>
          </p:sp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964770" y="1335168"/>
                <a:ext cx="3756946" cy="383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1600" dirty="0">
                    <a:latin typeface="Times New Roman"/>
                    <a:cs typeface="Times New Roman"/>
                  </a:rPr>
                  <a:t>Symbolic syntax: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AFF7B7-C163-C44B-B28E-4C25571C3C4F}"/>
              </a:ext>
            </a:extLst>
          </p:cNvPr>
          <p:cNvGrpSpPr/>
          <p:nvPr/>
        </p:nvGrpSpPr>
        <p:grpSpPr>
          <a:xfrm>
            <a:off x="4007071" y="1585813"/>
            <a:ext cx="4434678" cy="3619314"/>
            <a:chOff x="4780731" y="1615816"/>
            <a:chExt cx="4434678" cy="36193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169945-A512-1048-8E37-D906ADA22988}"/>
                </a:ext>
              </a:extLst>
            </p:cNvPr>
            <p:cNvGrpSpPr/>
            <p:nvPr/>
          </p:nvGrpSpPr>
          <p:grpSpPr>
            <a:xfrm>
              <a:off x="4780731" y="4383004"/>
              <a:ext cx="4229577" cy="852126"/>
              <a:chOff x="4780731" y="4383004"/>
              <a:chExt cx="4229577" cy="85212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780731" y="4383004"/>
                <a:ext cx="4229577" cy="852126"/>
                <a:chOff x="4998099" y="4342867"/>
                <a:chExt cx="4229577" cy="852126"/>
              </a:xfrm>
            </p:grpSpPr>
            <p:sp>
              <p:nvSpPr>
                <p:cNvPr id="27" name="Content Placeholder 2"/>
                <p:cNvSpPr txBox="1">
                  <a:spLocks/>
                </p:cNvSpPr>
                <p:nvPr/>
              </p:nvSpPr>
              <p:spPr>
                <a:xfrm>
                  <a:off x="4998099" y="4342867"/>
                  <a:ext cx="4229577" cy="38384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Comic Sans MS"/>
                      <a:ea typeface="+mn-ea"/>
                      <a:cs typeface="Comic Sans MS"/>
                    </a:defRPr>
                  </a:lvl1pPr>
                  <a:lvl2pPr marL="742950" indent="-285750" algn="l" defTabSz="457200" rtl="0" eaLnBrk="1" latinLnBrk="0" hangingPunct="1">
                    <a:spcBef>
                      <a:spcPct val="20000"/>
                    </a:spcBef>
                    <a:buFont typeface="Arial"/>
                    <a:buChar char="–"/>
                    <a:defRPr sz="2800" kern="1200">
                      <a:solidFill>
                        <a:schemeClr val="tx1"/>
                      </a:solidFill>
                      <a:latin typeface="Comic Sans MS"/>
                      <a:ea typeface="+mn-ea"/>
                      <a:cs typeface="Comic Sans MS"/>
                    </a:defRPr>
                  </a:lvl2pPr>
                  <a:lvl3pPr marL="1143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/>
                    <a:buNone/>
                  </a:pPr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5138202" y="4759963"/>
                  <a:ext cx="2589449" cy="43503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txBody>
                <a:bodyPr vert="horz" lIns="72000" tIns="93600" rIns="72000" bIns="93600" rtlCol="0" anchor="ctr" anchorCtr="0">
                  <a:noAutofit/>
                </a:bodyPr>
                <a:lstStyle>
                  <a:defPPr>
                    <a:defRPr lang="en-US"/>
                  </a:defPPr>
                  <a:lvl1pPr indent="0" algn="ctr">
                    <a:lnSpc>
                      <a:spcPct val="90000"/>
                    </a:lnSpc>
                    <a:spcBef>
                      <a:spcPts val="500"/>
                    </a:spcBef>
                    <a:buClr>
                      <a:srgbClr val="006600"/>
                    </a:buClr>
                    <a:buSzPct val="85000"/>
                    <a:buFont typeface="Arial" panose="020B0604020202020204" pitchFamily="34" charset="0"/>
                    <a:buNone/>
                    <a:defRPr sz="1600" spc="260">
                      <a:solidFill>
                        <a:srgbClr val="000000"/>
                      </a:solidFill>
                      <a:latin typeface="Consolas"/>
                      <a:cs typeface="Consolas"/>
                    </a:defRPr>
                  </a:lvl1pPr>
                  <a:lvl2pPr indent="0">
                    <a:lnSpc>
                      <a:spcPct val="90000"/>
                    </a:lnSpc>
                    <a:spcBef>
                      <a:spcPts val="1000"/>
                    </a:spcBef>
                    <a:buSzPct val="50000"/>
                    <a:buFont typeface="Wingdings" charset="2"/>
                    <a:buNone/>
                    <a:defRPr sz="2000">
                      <a:latin typeface="Times New Roman"/>
                      <a:cs typeface="Times New Roman"/>
                    </a:defRPr>
                  </a:lvl2pPr>
                  <a:lvl3pPr indent="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>
                      <a:latin typeface="Times New Roman"/>
                      <a:cs typeface="Times New Roman"/>
                    </a:defRPr>
                  </a:lvl3pPr>
                  <a:lvl4pPr indent="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>
                      <a:latin typeface="Times New Roman"/>
                      <a:cs typeface="Times New Roman"/>
                    </a:defRPr>
                  </a:lvl4pPr>
                  <a:lvl5pPr indent="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>
                      <a:latin typeface="Times New Roman"/>
                      <a:cs typeface="Times New Roman"/>
                    </a:defRPr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r>
                    <a:rPr lang="en-US" dirty="0">
                      <a:solidFill>
                        <a:schemeClr val="tx1"/>
                      </a:solidFill>
                    </a:rPr>
                    <a:t>0</a:t>
                  </a:r>
                  <a:r>
                    <a:rPr lang="en-US" dirty="0"/>
                    <a:t>000000000000110</a:t>
                  </a:r>
                </a:p>
              </p:txBody>
            </p:sp>
          </p:grpSp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5F49C4D-BF71-C64F-AB45-F03F131F1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9338" y="4461510"/>
                <a:ext cx="3756946" cy="383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1600" dirty="0">
                    <a:latin typeface="Times New Roman"/>
                    <a:cs typeface="Times New Roman"/>
                  </a:rPr>
                  <a:t>Binary: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729B3B4-9D6C-964E-86B6-81BF91CB6855}"/>
                </a:ext>
              </a:extLst>
            </p:cNvPr>
            <p:cNvGrpSpPr/>
            <p:nvPr/>
          </p:nvGrpSpPr>
          <p:grpSpPr>
            <a:xfrm>
              <a:off x="4829338" y="1615816"/>
              <a:ext cx="4386071" cy="721703"/>
              <a:chOff x="4829338" y="1615816"/>
              <a:chExt cx="4386071" cy="721703"/>
            </a:xfrm>
          </p:grpSpPr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829338" y="1615816"/>
                <a:ext cx="4386071" cy="383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1600" dirty="0">
                    <a:latin typeface="Times New Roman"/>
                    <a:cs typeface="Times New Roman"/>
                  </a:rPr>
                  <a:t>Binary syntax: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90557" y="1954606"/>
                <a:ext cx="2680944" cy="3829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txBody>
              <a:bodyPr vert="horz" lIns="144000" tIns="93600" rIns="0" bIns="93600" rtlCol="0" anchor="ctr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Bef>
                    <a:spcPts val="500"/>
                  </a:spcBef>
                </a:pPr>
                <a:r>
                  <a:rPr lang="en-US" sz="1600" spc="260" dirty="0"/>
                  <a:t>0</a:t>
                </a:r>
                <a:r>
                  <a:rPr lang="en-US" sz="1800" i="1" spc="300" dirty="0">
                    <a:latin typeface="Times New Roman"/>
                    <a:cs typeface="Times New Roman"/>
                  </a:rPr>
                  <a:t>vvvvvvvvvvvvvvvv</a:t>
                </a:r>
              </a:p>
            </p:txBody>
          </p:sp>
        </p:grp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98ECAF64-91B2-6F41-B2E2-163CB61FFB8F}"/>
                </a:ext>
              </a:extLst>
            </p:cNvPr>
            <p:cNvSpPr txBox="1">
              <a:spLocks/>
            </p:cNvSpPr>
            <p:nvPr/>
          </p:nvSpPr>
          <p:spPr>
            <a:xfrm>
              <a:off x="4780731" y="2627487"/>
              <a:ext cx="3743652" cy="1347556"/>
            </a:xfrm>
            <a:prstGeom prst="rect">
              <a:avLst/>
            </a:prstGeom>
          </p:spPr>
          <p:txBody>
            <a:bodyPr vert="horz" lIns="10800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Where:</a:t>
              </a:r>
            </a:p>
            <a:p>
              <a:pPr marL="0" lvl="1" indent="0" defTabSz="914400">
                <a:spcBef>
                  <a:spcPts val="1000"/>
                </a:spcBef>
                <a:buSzPct val="50000"/>
                <a:buNone/>
              </a:pP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600" dirty="0">
                  <a:latin typeface="Times New Roman"/>
                  <a:cs typeface="Times New Roman"/>
                </a:rPr>
                <a:t> is the A instruction op-code</a:t>
              </a:r>
            </a:p>
            <a:p>
              <a:pPr marL="0" lvl="1" indent="0" defTabSz="914400">
                <a:spcBef>
                  <a:spcPts val="400"/>
                </a:spcBef>
                <a:buSzPct val="50000"/>
                <a:buNone/>
              </a:pPr>
              <a:r>
                <a:rPr lang="en-US" sz="1600" i="1" dirty="0">
                  <a:latin typeface="Times New Roman"/>
                  <a:cs typeface="Times New Roman"/>
                </a:rPr>
                <a:t>v v v … v  </a:t>
              </a:r>
              <a:r>
                <a:rPr lang="en-US" sz="1600" dirty="0">
                  <a:latin typeface="Times New Roman"/>
                  <a:cs typeface="Times New Roman"/>
                </a:rPr>
                <a:t>is the 15-bit binary representation of the constant</a:t>
              </a:r>
            </a:p>
            <a:p>
              <a:pPr marL="182563" lvl="1" indent="-182563" defTabSz="914400">
                <a:spcBef>
                  <a:spcPts val="400"/>
                </a:spcBef>
                <a:buSzPct val="50000"/>
                <a:buFont typeface="Wingdings" charset="2"/>
                <a:buChar char="q"/>
              </a:pPr>
              <a:endParaRPr lang="en-US" sz="16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88422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instruction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C1CBED-BB5E-1C45-8DB4-677E302F997A}"/>
              </a:ext>
            </a:extLst>
          </p:cNvPr>
          <p:cNvSpPr txBox="1"/>
          <p:nvPr/>
        </p:nvSpPr>
        <p:spPr>
          <a:xfrm>
            <a:off x="2642747" y="1259540"/>
            <a:ext cx="6343130" cy="3173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15    14     13    12    11   10    9      8     7     6      5      4     3     2    1     0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361782B-1461-E24B-A1F6-5C0052DD2889}"/>
              </a:ext>
            </a:extLst>
          </p:cNvPr>
          <p:cNvSpPr txBox="1">
            <a:spLocks/>
          </p:cNvSpPr>
          <p:nvPr/>
        </p:nvSpPr>
        <p:spPr>
          <a:xfrm>
            <a:off x="1027799" y="935452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Symbolic syntax: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36AF2-7668-5347-A1C0-C5E7AAC2BC66}"/>
              </a:ext>
            </a:extLst>
          </p:cNvPr>
          <p:cNvSpPr txBox="1"/>
          <p:nvPr/>
        </p:nvSpPr>
        <p:spPr>
          <a:xfrm>
            <a:off x="2648137" y="963245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rgbClr val="A70000"/>
                </a:solidFill>
                <a:latin typeface="Times New Roman"/>
                <a:cs typeface="Times New Roman"/>
              </a:rPr>
              <a:t>dest</a:t>
            </a:r>
            <a:r>
              <a:rPr lang="en-US" sz="1600" dirty="0"/>
              <a:t> = </a:t>
            </a:r>
            <a:r>
              <a:rPr lang="en-US" sz="1600" i="1" dirty="0">
                <a:solidFill>
                  <a:srgbClr val="0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600" dirty="0"/>
              <a:t> ; </a:t>
            </a:r>
            <a:r>
              <a:rPr lang="en-US" sz="1600" i="1" dirty="0">
                <a:solidFill>
                  <a:srgbClr val="008000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6C6E617-6C61-D845-BC4C-DE51B7013F7B}"/>
              </a:ext>
            </a:extLst>
          </p:cNvPr>
          <p:cNvSpPr txBox="1">
            <a:spLocks/>
          </p:cNvSpPr>
          <p:nvPr/>
        </p:nvSpPr>
        <p:spPr>
          <a:xfrm>
            <a:off x="1224831" y="1467054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Binary syntax: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4B7FA-F525-4645-A551-DD3C566D5312}"/>
              </a:ext>
            </a:extLst>
          </p:cNvPr>
          <p:cNvSpPr txBox="1"/>
          <p:nvPr/>
        </p:nvSpPr>
        <p:spPr>
          <a:xfrm>
            <a:off x="4880748" y="739864"/>
            <a:ext cx="3756735" cy="765290"/>
          </a:xfrm>
          <a:prstGeom prst="rect">
            <a:avLst/>
          </a:prstGeom>
          <a:noFill/>
          <a:ln>
            <a:noFill/>
          </a:ln>
          <a:effectLst>
            <a:outerShdw dist="38100" sx="1000" sy="1000" algn="tl" rotWithShape="0">
              <a:srgbClr val="000000">
                <a:alpha val="99000"/>
              </a:srgbClr>
            </a:outerShdw>
          </a:effectLst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i="1" dirty="0">
                <a:solidFill>
                  <a:schemeClr val="tx1"/>
                </a:solidFill>
                <a:latin typeface="Times New Roman"/>
                <a:cs typeface="Times New Roman"/>
              </a:rPr>
              <a:t>comp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mandatory.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If </a:t>
            </a:r>
            <a:r>
              <a:rPr lang="en-US" sz="10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empty, the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omitted;  If </a:t>
            </a:r>
            <a:r>
              <a:rPr lang="en-US" sz="10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empty, the 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omitted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0EF1B-D3C1-DB42-82B2-2D3E4A6DC002}"/>
              </a:ext>
            </a:extLst>
          </p:cNvPr>
          <p:cNvSpPr txBox="1"/>
          <p:nvPr/>
        </p:nvSpPr>
        <p:spPr>
          <a:xfrm>
            <a:off x="2642747" y="1508375"/>
            <a:ext cx="4145231" cy="317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dirty="0">
                <a:solidFill>
                  <a:schemeClr val="tx1"/>
                </a:solidFill>
              </a:rPr>
              <a:t>1  1  1  </a:t>
            </a:r>
            <a:r>
              <a:rPr lang="en-US" sz="1600" i="1" dirty="0">
                <a:solidFill>
                  <a:srgbClr val="0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 i="1" dirty="0">
                <a:solidFill>
                  <a:srgbClr val="0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 c   c   c   c   c   </a:t>
            </a:r>
            <a:r>
              <a:rPr lang="en-US" sz="1600" i="1" dirty="0">
                <a:solidFill>
                  <a:srgbClr val="A7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  d   d   </a:t>
            </a:r>
            <a:r>
              <a:rPr lang="en-US" sz="16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  j   j  </a:t>
            </a:r>
            <a:endParaRPr lang="en-US" i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43382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BC552C8-766C-2F4F-88D4-C50904F74259}"/>
              </a:ext>
            </a:extLst>
          </p:cNvPr>
          <p:cNvSpPr txBox="1"/>
          <p:nvPr/>
        </p:nvSpPr>
        <p:spPr>
          <a:xfrm>
            <a:off x="2642747" y="1259540"/>
            <a:ext cx="6343130" cy="3173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15    14     13    12    11   10    9      8     7     6      5      4     3     2    1     0 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24D167D-09BE-1C44-989F-B7C1C8F4E036}"/>
              </a:ext>
            </a:extLst>
          </p:cNvPr>
          <p:cNvSpPr txBox="1">
            <a:spLocks/>
          </p:cNvSpPr>
          <p:nvPr/>
        </p:nvSpPr>
        <p:spPr>
          <a:xfrm>
            <a:off x="1027799" y="935452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Symbolic syntax: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D55EC1-1BE9-F741-916D-E113ACF15107}"/>
              </a:ext>
            </a:extLst>
          </p:cNvPr>
          <p:cNvSpPr txBox="1"/>
          <p:nvPr/>
        </p:nvSpPr>
        <p:spPr>
          <a:xfrm>
            <a:off x="2648137" y="963245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rgbClr val="A70000"/>
                </a:solidFill>
                <a:latin typeface="Times New Roman"/>
                <a:cs typeface="Times New Roman"/>
              </a:rPr>
              <a:t>dest</a:t>
            </a:r>
            <a:r>
              <a:rPr lang="en-US" sz="1600" dirty="0"/>
              <a:t> = </a:t>
            </a:r>
            <a:r>
              <a:rPr lang="en-US" sz="1600" i="1" dirty="0">
                <a:solidFill>
                  <a:srgbClr val="0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600" dirty="0"/>
              <a:t> ; </a:t>
            </a:r>
            <a:r>
              <a:rPr lang="en-US" sz="1600" i="1" dirty="0">
                <a:solidFill>
                  <a:srgbClr val="008000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C0EF39-7490-DA46-98B7-EEE8EFF0CA6A}"/>
              </a:ext>
            </a:extLst>
          </p:cNvPr>
          <p:cNvSpPr txBox="1"/>
          <p:nvPr/>
        </p:nvSpPr>
        <p:spPr>
          <a:xfrm>
            <a:off x="4880748" y="739864"/>
            <a:ext cx="3756735" cy="765290"/>
          </a:xfrm>
          <a:prstGeom prst="rect">
            <a:avLst/>
          </a:prstGeom>
          <a:noFill/>
          <a:ln>
            <a:noFill/>
          </a:ln>
          <a:effectLst>
            <a:outerShdw dist="38100" sx="1000" sy="1000" algn="tl" rotWithShape="0">
              <a:srgbClr val="000000">
                <a:alpha val="99000"/>
              </a:srgbClr>
            </a:outerShdw>
          </a:effectLst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i="1" dirty="0">
                <a:solidFill>
                  <a:schemeClr val="tx1"/>
                </a:solidFill>
                <a:latin typeface="Times New Roman"/>
                <a:cs typeface="Times New Roman"/>
              </a:rPr>
              <a:t>comp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mandatory.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If </a:t>
            </a:r>
            <a:r>
              <a:rPr lang="en-US" sz="10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empty, the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omitted;  If </a:t>
            </a:r>
            <a:r>
              <a:rPr lang="en-US" sz="10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empty, the 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omitted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DEC6A34-7BD1-2A4B-9B9F-27DA98C88A09}"/>
              </a:ext>
            </a:extLst>
          </p:cNvPr>
          <p:cNvSpPr txBox="1">
            <a:spLocks/>
          </p:cNvSpPr>
          <p:nvPr/>
        </p:nvSpPr>
        <p:spPr>
          <a:xfrm>
            <a:off x="1224831" y="1467054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Binary syntax: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instruction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5179AC-4AD6-9941-8199-542FA65AA265}"/>
              </a:ext>
            </a:extLst>
          </p:cNvPr>
          <p:cNvGrpSpPr/>
          <p:nvPr/>
        </p:nvGrpSpPr>
        <p:grpSpPr>
          <a:xfrm>
            <a:off x="5102041" y="1850902"/>
            <a:ext cx="1073240" cy="944179"/>
            <a:chOff x="5417014" y="2007008"/>
            <a:chExt cx="1073240" cy="944179"/>
          </a:xfrm>
        </p:grpSpPr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FF2C9677-0F33-674F-A89C-AF138CA6CCF4}"/>
                </a:ext>
              </a:extLst>
            </p:cNvPr>
            <p:cNvSpPr/>
            <p:nvPr/>
          </p:nvSpPr>
          <p:spPr>
            <a:xfrm rot="5400000">
              <a:off x="5915067" y="1770300"/>
              <a:ext cx="178555" cy="651972"/>
            </a:xfrm>
            <a:prstGeom prst="rightBracket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4" name="Line Callout 1 (No Border) 13">
              <a:extLst>
                <a:ext uri="{FF2B5EF4-FFF2-40B4-BE49-F238E27FC236}">
                  <a16:creationId xmlns:a16="http://schemas.microsoft.com/office/drawing/2014/main" id="{557A1D3F-9DF1-FC40-AEB0-261C14B7A25D}"/>
                </a:ext>
              </a:extLst>
            </p:cNvPr>
            <p:cNvSpPr/>
            <p:nvPr/>
          </p:nvSpPr>
          <p:spPr>
            <a:xfrm>
              <a:off x="5417014" y="2642662"/>
              <a:ext cx="1073240" cy="308525"/>
            </a:xfrm>
            <a:prstGeom prst="callout1">
              <a:avLst>
                <a:gd name="adj1" fmla="val -2448"/>
                <a:gd name="adj2" fmla="val 55670"/>
                <a:gd name="adj3" fmla="val -147669"/>
                <a:gd name="adj4" fmla="val 54902"/>
              </a:avLst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tIns="0"/>
            <a:lstStyle/>
            <a:p>
              <a:pPr algn="ctr"/>
              <a:r>
                <a:rPr lang="en-US" i="1" dirty="0">
                  <a:solidFill>
                    <a:srgbClr val="A70000"/>
                  </a:solidFill>
                  <a:latin typeface="Times New Roman"/>
                  <a:cs typeface="Times New Roman"/>
                </a:rPr>
                <a:t>dest</a:t>
              </a:r>
              <a:br>
                <a:rPr lang="en-US" i="1" dirty="0">
                  <a:latin typeface="Times New Roman"/>
                  <a:cs typeface="Times New Roman"/>
                </a:rPr>
              </a:b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bits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BE59AC-2D43-714C-8820-E5FFAE39596F}"/>
              </a:ext>
            </a:extLst>
          </p:cNvPr>
          <p:cNvGrpSpPr/>
          <p:nvPr/>
        </p:nvGrpSpPr>
        <p:grpSpPr>
          <a:xfrm>
            <a:off x="5886103" y="1857921"/>
            <a:ext cx="1073240" cy="951378"/>
            <a:chOff x="5816289" y="2007006"/>
            <a:chExt cx="1073240" cy="951378"/>
          </a:xfrm>
        </p:grpSpPr>
        <p:sp>
          <p:nvSpPr>
            <p:cNvPr id="16" name="Right Bracket 15">
              <a:extLst>
                <a:ext uri="{FF2B5EF4-FFF2-40B4-BE49-F238E27FC236}">
                  <a16:creationId xmlns:a16="http://schemas.microsoft.com/office/drawing/2014/main" id="{B1366093-559F-6D41-9941-C042B40661A9}"/>
                </a:ext>
              </a:extLst>
            </p:cNvPr>
            <p:cNvSpPr/>
            <p:nvPr/>
          </p:nvSpPr>
          <p:spPr>
            <a:xfrm rot="5400000">
              <a:off x="6205178" y="1831088"/>
              <a:ext cx="177169" cy="529005"/>
            </a:xfrm>
            <a:prstGeom prst="rightBracket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7" name="Line Callout 1 (No Border) 16">
              <a:extLst>
                <a:ext uri="{FF2B5EF4-FFF2-40B4-BE49-F238E27FC236}">
                  <a16:creationId xmlns:a16="http://schemas.microsoft.com/office/drawing/2014/main" id="{EDDF640D-0A21-3548-B67E-BAD2DBC3542D}"/>
                </a:ext>
              </a:extLst>
            </p:cNvPr>
            <p:cNvSpPr/>
            <p:nvPr/>
          </p:nvSpPr>
          <p:spPr>
            <a:xfrm>
              <a:off x="5816289" y="2649859"/>
              <a:ext cx="1073240" cy="308525"/>
            </a:xfrm>
            <a:prstGeom prst="callout1">
              <a:avLst>
                <a:gd name="adj1" fmla="val -2448"/>
                <a:gd name="adj2" fmla="val 45152"/>
                <a:gd name="adj3" fmla="val -150965"/>
                <a:gd name="adj4" fmla="val 44082"/>
              </a:avLst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tIns="0"/>
            <a:lstStyle/>
            <a:p>
              <a:pPr algn="ctr"/>
              <a:r>
                <a:rPr lang="en-US" sz="1600" i="1" dirty="0">
                  <a:solidFill>
                    <a:srgbClr val="008000"/>
                  </a:solidFill>
                  <a:latin typeface="Times New Roman"/>
                  <a:cs typeface="Times New Roman"/>
                </a:rPr>
                <a:t>jump</a:t>
              </a:r>
              <a:br>
                <a:rPr lang="en-US" sz="1600" i="1" dirty="0">
                  <a:latin typeface="Times New Roman"/>
                  <a:cs typeface="Times New Roman"/>
                </a:rPr>
              </a:b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bits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337733-4395-0C44-8908-54EB185D1F97}"/>
              </a:ext>
            </a:extLst>
          </p:cNvPr>
          <p:cNvGrpSpPr/>
          <p:nvPr/>
        </p:nvGrpSpPr>
        <p:grpSpPr>
          <a:xfrm>
            <a:off x="3608394" y="1857920"/>
            <a:ext cx="1644279" cy="974156"/>
            <a:chOff x="3538580" y="2007005"/>
            <a:chExt cx="1644279" cy="974156"/>
          </a:xfrm>
        </p:grpSpPr>
        <p:sp>
          <p:nvSpPr>
            <p:cNvPr id="20" name="Right Bracket 19">
              <a:extLst>
                <a:ext uri="{FF2B5EF4-FFF2-40B4-BE49-F238E27FC236}">
                  <a16:creationId xmlns:a16="http://schemas.microsoft.com/office/drawing/2014/main" id="{106EF8B4-4E38-1C4C-B1CA-100E741843D3}"/>
                </a:ext>
              </a:extLst>
            </p:cNvPr>
            <p:cNvSpPr/>
            <p:nvPr/>
          </p:nvSpPr>
          <p:spPr>
            <a:xfrm rot="5400000">
              <a:off x="4271443" y="1274142"/>
              <a:ext cx="178554" cy="1644279"/>
            </a:xfrm>
            <a:prstGeom prst="rightBracket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1" name="Line Callout 1 (No Border) 20">
              <a:extLst>
                <a:ext uri="{FF2B5EF4-FFF2-40B4-BE49-F238E27FC236}">
                  <a16:creationId xmlns:a16="http://schemas.microsoft.com/office/drawing/2014/main" id="{E4DB5E1F-20EB-E845-B7DC-CBD0E65F7937}"/>
                </a:ext>
              </a:extLst>
            </p:cNvPr>
            <p:cNvSpPr/>
            <p:nvPr/>
          </p:nvSpPr>
          <p:spPr>
            <a:xfrm>
              <a:off x="3785966" y="2672636"/>
              <a:ext cx="1157805" cy="308525"/>
            </a:xfrm>
            <a:prstGeom prst="callout1">
              <a:avLst>
                <a:gd name="adj1" fmla="val -4277"/>
                <a:gd name="adj2" fmla="val 49359"/>
                <a:gd name="adj3" fmla="val -158754"/>
                <a:gd name="adj4" fmla="val 49088"/>
              </a:avLst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tIns="0"/>
            <a:lstStyle/>
            <a:p>
              <a:pPr algn="ctr"/>
              <a:r>
                <a:rPr lang="en-US" sz="1600" i="1" dirty="0">
                  <a:solidFill>
                    <a:srgbClr val="000090"/>
                  </a:solidFill>
                  <a:latin typeface="Times New Roman"/>
                  <a:cs typeface="Times New Roman"/>
                </a:rPr>
                <a:t>comp</a:t>
              </a:r>
              <a:br>
                <a:rPr lang="en-US" sz="1600" i="1" dirty="0">
                  <a:latin typeface="Times New Roman"/>
                  <a:cs typeface="Times New Roman"/>
                </a:rPr>
              </a:b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bits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0ED4947-3686-2849-87B6-615AF2916F84}"/>
              </a:ext>
            </a:extLst>
          </p:cNvPr>
          <p:cNvGrpSpPr/>
          <p:nvPr/>
        </p:nvGrpSpPr>
        <p:grpSpPr>
          <a:xfrm>
            <a:off x="2718567" y="1870627"/>
            <a:ext cx="1157805" cy="948367"/>
            <a:chOff x="2718567" y="1870627"/>
            <a:chExt cx="1157805" cy="948367"/>
          </a:xfrm>
        </p:grpSpPr>
        <p:sp>
          <p:nvSpPr>
            <p:cNvPr id="23" name="Right Bracket 22">
              <a:extLst>
                <a:ext uri="{FF2B5EF4-FFF2-40B4-BE49-F238E27FC236}">
                  <a16:creationId xmlns:a16="http://schemas.microsoft.com/office/drawing/2014/main" id="{78CFD6B7-CFC1-DA46-8C4B-4F1D37DBB049}"/>
                </a:ext>
              </a:extLst>
            </p:cNvPr>
            <p:cNvSpPr/>
            <p:nvPr/>
          </p:nvSpPr>
          <p:spPr>
            <a:xfrm rot="5400000">
              <a:off x="3191426" y="1744818"/>
              <a:ext cx="171225" cy="422843"/>
            </a:xfrm>
            <a:prstGeom prst="rightBracket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" name="Line Callout 1 (No Border) 23">
              <a:extLst>
                <a:ext uri="{FF2B5EF4-FFF2-40B4-BE49-F238E27FC236}">
                  <a16:creationId xmlns:a16="http://schemas.microsoft.com/office/drawing/2014/main" id="{B5857C2C-54FF-E04D-B4E1-11B1FC8C9A24}"/>
                </a:ext>
              </a:extLst>
            </p:cNvPr>
            <p:cNvSpPr/>
            <p:nvPr/>
          </p:nvSpPr>
          <p:spPr>
            <a:xfrm>
              <a:off x="2718567" y="2510469"/>
              <a:ext cx="1157805" cy="308525"/>
            </a:xfrm>
            <a:prstGeom prst="callout1">
              <a:avLst>
                <a:gd name="adj1" fmla="val -4167"/>
                <a:gd name="adj2" fmla="val 46635"/>
                <a:gd name="adj3" fmla="val -150439"/>
                <a:gd name="adj4" fmla="val 46010"/>
              </a:avLst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08000" tIns="0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not</a:t>
              </a:r>
              <a:b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</a:b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used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F69C8D-F8C5-C548-B733-CB8C4BA93E46}"/>
              </a:ext>
            </a:extLst>
          </p:cNvPr>
          <p:cNvSpPr txBox="1"/>
          <p:nvPr/>
        </p:nvSpPr>
        <p:spPr>
          <a:xfrm>
            <a:off x="2642747" y="1508375"/>
            <a:ext cx="4145231" cy="317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dirty="0">
                <a:solidFill>
                  <a:schemeClr val="tx1"/>
                </a:solidFill>
              </a:rPr>
              <a:t>1  1  1  </a:t>
            </a:r>
            <a:r>
              <a:rPr lang="en-US" sz="1600" i="1" dirty="0">
                <a:solidFill>
                  <a:srgbClr val="0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 i="1" dirty="0">
                <a:solidFill>
                  <a:srgbClr val="0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 c   c   c   c   c   </a:t>
            </a:r>
            <a:r>
              <a:rPr lang="en-US" sz="1600" i="1" dirty="0">
                <a:solidFill>
                  <a:srgbClr val="A7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  d   d   </a:t>
            </a:r>
            <a:r>
              <a:rPr lang="en-US" sz="16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  j   j  </a:t>
            </a:r>
            <a:endParaRPr lang="en-US" i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Line Callout 1 (No Border) 29">
            <a:extLst>
              <a:ext uri="{FF2B5EF4-FFF2-40B4-BE49-F238E27FC236}">
                <a16:creationId xmlns:a16="http://schemas.microsoft.com/office/drawing/2014/main" id="{2FA1E07F-9CBA-9C4A-A65D-110C569862FE}"/>
              </a:ext>
            </a:extLst>
          </p:cNvPr>
          <p:cNvSpPr/>
          <p:nvPr/>
        </p:nvSpPr>
        <p:spPr>
          <a:xfrm>
            <a:off x="1712791" y="2510469"/>
            <a:ext cx="1706730" cy="580213"/>
          </a:xfrm>
          <a:prstGeom prst="callout1">
            <a:avLst>
              <a:gd name="adj1" fmla="val -4167"/>
              <a:gd name="adj2" fmla="val 46635"/>
              <a:gd name="adj3" fmla="val -104850"/>
              <a:gd name="adj4" fmla="val 63585"/>
            </a:avLst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8000" tIns="0"/>
          <a:lstStyle/>
          <a:p>
            <a:pPr>
              <a:spcBef>
                <a:spcPts val="600"/>
              </a:spcBef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instruction</a:t>
            </a:r>
            <a:b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op-code </a:t>
            </a:r>
          </a:p>
        </p:txBody>
      </p:sp>
    </p:spTree>
    <p:extLst>
      <p:ext uri="{BB962C8B-B14F-4D97-AF65-F5344CB8AC3E}">
        <p14:creationId xmlns:p14="http://schemas.microsoft.com/office/powerpoint/2010/main" val="424577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instruction</a:t>
            </a:r>
          </a:p>
        </p:txBody>
      </p:sp>
      <p:sp>
        <p:nvSpPr>
          <p:cNvPr id="20" name="Right Bracket 19">
            <a:extLst>
              <a:ext uri="{FF2B5EF4-FFF2-40B4-BE49-F238E27FC236}">
                <a16:creationId xmlns:a16="http://schemas.microsoft.com/office/drawing/2014/main" id="{106EF8B4-4E38-1C4C-B1CA-100E741843D3}"/>
              </a:ext>
            </a:extLst>
          </p:cNvPr>
          <p:cNvSpPr/>
          <p:nvPr/>
        </p:nvSpPr>
        <p:spPr>
          <a:xfrm rot="5400000">
            <a:off x="4307521" y="1222612"/>
            <a:ext cx="251017" cy="1682667"/>
          </a:xfrm>
          <a:prstGeom prst="rightBracket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83ACCDD-1128-9447-9B6E-77E7E793A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576043"/>
              </p:ext>
            </p:extLst>
          </p:nvPr>
        </p:nvGraphicFramePr>
        <p:xfrm>
          <a:off x="2409812" y="2250301"/>
          <a:ext cx="3086764" cy="421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5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9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19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3822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i="1" dirty="0">
                          <a:solidFill>
                            <a:srgbClr val="000090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i="1" dirty="0">
                          <a:solidFill>
                            <a:srgbClr val="00009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rgbClr val="00009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i="1" dirty="0">
                          <a:solidFill>
                            <a:srgbClr val="00009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rgbClr val="00009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i="1" dirty="0">
                          <a:solidFill>
                            <a:srgbClr val="00009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rgbClr val="00009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i="1" dirty="0">
                          <a:solidFill>
                            <a:srgbClr val="00009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rgbClr val="00009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i="1" dirty="0">
                          <a:solidFill>
                            <a:srgbClr val="00009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rgbClr val="00009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i="1" dirty="0">
                          <a:solidFill>
                            <a:srgbClr val="00009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rgbClr val="00009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–1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M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–D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–A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–M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D–1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A–1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M–1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D–A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D–M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A–D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M–D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4160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  <a:spcBef>
                          <a:spcPts val="300"/>
                        </a:spcBef>
                      </a:pPr>
                      <a:r>
                        <a:rPr lang="en-US" sz="1400" b="0" i="1" spc="150" baseline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1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en-US" sz="1100" b="0" kern="1200" spc="150" baseline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  <a:spcBef>
                          <a:spcPts val="300"/>
                        </a:spcBef>
                      </a:pPr>
                      <a:r>
                        <a:rPr lang="en-US" sz="1400" b="0" i="1" spc="150" baseline="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100" b="0" dirty="0"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100" b="0" spc="15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  <a:spcBef>
                          <a:spcPts val="300"/>
                        </a:spcBef>
                      </a:pP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  <a:spcBef>
                          <a:spcPts val="300"/>
                        </a:spcBef>
                      </a:pP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  <a:spcBef>
                          <a:spcPts val="300"/>
                        </a:spcBef>
                      </a:pP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  <a:spcBef>
                          <a:spcPts val="300"/>
                        </a:spcBef>
                      </a:pP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  <a:spcBef>
                          <a:spcPts val="300"/>
                        </a:spcBef>
                      </a:pP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  <a:spcBef>
                          <a:spcPts val="300"/>
                        </a:spcBef>
                      </a:pP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95A02E-E4C6-4F4A-A2AC-5A7BCFC6CB16}"/>
              </a:ext>
            </a:extLst>
          </p:cNvPr>
          <p:cNvSpPr txBox="1"/>
          <p:nvPr/>
        </p:nvSpPr>
        <p:spPr>
          <a:xfrm>
            <a:off x="3953194" y="1829379"/>
            <a:ext cx="10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0090"/>
                </a:solidFill>
                <a:latin typeface="Times New Roman"/>
                <a:cs typeface="Times New Roman"/>
              </a:rPr>
              <a:t>comp</a:t>
            </a:r>
            <a:r>
              <a:rPr lang="en-US" sz="1600" dirty="0">
                <a:latin typeface="Times New Roman"/>
                <a:cs typeface="Times New Roman"/>
              </a:rPr>
              <a:t> bits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B3307-AC7E-1745-AA0C-DAA3BF6B1085}"/>
              </a:ext>
            </a:extLst>
          </p:cNvPr>
          <p:cNvSpPr txBox="1"/>
          <p:nvPr/>
        </p:nvSpPr>
        <p:spPr>
          <a:xfrm>
            <a:off x="2642747" y="1259540"/>
            <a:ext cx="6343130" cy="3173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15    14     13    12    11   10    9      8     7     6      5      4     3     2    1     0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8F3C48-46C0-BF4F-A6A9-87FCFB3146C5}"/>
              </a:ext>
            </a:extLst>
          </p:cNvPr>
          <p:cNvSpPr txBox="1">
            <a:spLocks/>
          </p:cNvSpPr>
          <p:nvPr/>
        </p:nvSpPr>
        <p:spPr>
          <a:xfrm>
            <a:off x="1027799" y="935452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Symbolic syntax: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AE292-D487-FB4A-8157-4255DE23CD6E}"/>
              </a:ext>
            </a:extLst>
          </p:cNvPr>
          <p:cNvSpPr txBox="1"/>
          <p:nvPr/>
        </p:nvSpPr>
        <p:spPr>
          <a:xfrm>
            <a:off x="2648137" y="963245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rgbClr val="A70000"/>
                </a:solidFill>
                <a:latin typeface="Times New Roman"/>
                <a:cs typeface="Times New Roman"/>
              </a:rPr>
              <a:t>dest</a:t>
            </a:r>
            <a:r>
              <a:rPr lang="en-US" sz="1600" dirty="0"/>
              <a:t> = </a:t>
            </a:r>
            <a:r>
              <a:rPr lang="en-US" sz="1600" i="1" dirty="0">
                <a:solidFill>
                  <a:srgbClr val="0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600" dirty="0"/>
              <a:t> ; </a:t>
            </a:r>
            <a:r>
              <a:rPr lang="en-US" sz="1600" i="1" dirty="0">
                <a:solidFill>
                  <a:srgbClr val="008000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A10C53-B31D-8A4A-B22C-EF103AF321D1}"/>
              </a:ext>
            </a:extLst>
          </p:cNvPr>
          <p:cNvSpPr txBox="1"/>
          <p:nvPr/>
        </p:nvSpPr>
        <p:spPr>
          <a:xfrm>
            <a:off x="4880748" y="739864"/>
            <a:ext cx="3756735" cy="765290"/>
          </a:xfrm>
          <a:prstGeom prst="rect">
            <a:avLst/>
          </a:prstGeom>
          <a:noFill/>
          <a:ln>
            <a:noFill/>
          </a:ln>
          <a:effectLst>
            <a:outerShdw dist="38100" sx="1000" sy="1000" algn="tl" rotWithShape="0">
              <a:srgbClr val="000000">
                <a:alpha val="99000"/>
              </a:srgbClr>
            </a:outerShdw>
          </a:effectLst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i="1" dirty="0">
                <a:solidFill>
                  <a:schemeClr val="tx1"/>
                </a:solidFill>
                <a:latin typeface="Times New Roman"/>
                <a:cs typeface="Times New Roman"/>
              </a:rPr>
              <a:t>comp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mandatory.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If </a:t>
            </a:r>
            <a:r>
              <a:rPr lang="en-US" sz="10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empty, the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omitted;  If </a:t>
            </a:r>
            <a:r>
              <a:rPr lang="en-US" sz="10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empty, the 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omitted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7D39CE1-8476-D34C-97AB-681D7315EC97}"/>
              </a:ext>
            </a:extLst>
          </p:cNvPr>
          <p:cNvSpPr txBox="1">
            <a:spLocks/>
          </p:cNvSpPr>
          <p:nvPr/>
        </p:nvSpPr>
        <p:spPr>
          <a:xfrm>
            <a:off x="1224831" y="1467054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Binary syntax: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699392-689D-F34D-BD95-2FA6B1A8CBB6}"/>
              </a:ext>
            </a:extLst>
          </p:cNvPr>
          <p:cNvSpPr txBox="1"/>
          <p:nvPr/>
        </p:nvSpPr>
        <p:spPr>
          <a:xfrm>
            <a:off x="2642747" y="1508375"/>
            <a:ext cx="4145231" cy="317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dirty="0">
                <a:solidFill>
                  <a:schemeClr val="tx1"/>
                </a:solidFill>
              </a:rPr>
              <a:t>1  1  1  </a:t>
            </a:r>
            <a:r>
              <a:rPr lang="en-US" sz="1600" i="1" dirty="0">
                <a:solidFill>
                  <a:srgbClr val="0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 i="1" dirty="0">
                <a:solidFill>
                  <a:srgbClr val="0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 c   c   c   c   c   </a:t>
            </a:r>
            <a:r>
              <a:rPr lang="en-US" sz="1600" i="1" dirty="0">
                <a:solidFill>
                  <a:srgbClr val="A7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  d   d   </a:t>
            </a:r>
            <a:r>
              <a:rPr lang="en-US" sz="16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  j   j  </a:t>
            </a:r>
            <a:endParaRPr lang="en-US" i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9053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instruction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5179AC-4AD6-9941-8199-542FA65AA265}"/>
              </a:ext>
            </a:extLst>
          </p:cNvPr>
          <p:cNvGrpSpPr/>
          <p:nvPr/>
        </p:nvGrpSpPr>
        <p:grpSpPr>
          <a:xfrm>
            <a:off x="5129735" y="1906423"/>
            <a:ext cx="1073240" cy="759851"/>
            <a:chOff x="5438861" y="2007008"/>
            <a:chExt cx="1073240" cy="759851"/>
          </a:xfrm>
        </p:grpSpPr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FF2C9677-0F33-674F-A89C-AF138CA6CCF4}"/>
                </a:ext>
              </a:extLst>
            </p:cNvPr>
            <p:cNvSpPr/>
            <p:nvPr/>
          </p:nvSpPr>
          <p:spPr>
            <a:xfrm rot="5400000">
              <a:off x="5899650" y="1760285"/>
              <a:ext cx="168138" cy="661583"/>
            </a:xfrm>
            <a:prstGeom prst="rightBracket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4" name="Line Callout 1 (No Border) 13">
              <a:extLst>
                <a:ext uri="{FF2B5EF4-FFF2-40B4-BE49-F238E27FC236}">
                  <a16:creationId xmlns:a16="http://schemas.microsoft.com/office/drawing/2014/main" id="{557A1D3F-9DF1-FC40-AEB0-261C14B7A25D}"/>
                </a:ext>
              </a:extLst>
            </p:cNvPr>
            <p:cNvSpPr/>
            <p:nvPr/>
          </p:nvSpPr>
          <p:spPr>
            <a:xfrm>
              <a:off x="5438861" y="2458334"/>
              <a:ext cx="1073240" cy="308525"/>
            </a:xfrm>
            <a:prstGeom prst="callout1">
              <a:avLst>
                <a:gd name="adj1" fmla="val -2448"/>
                <a:gd name="adj2" fmla="val 55670"/>
                <a:gd name="adj3" fmla="val -91598"/>
                <a:gd name="adj4" fmla="val 54902"/>
              </a:avLst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tIns="0"/>
            <a:lstStyle/>
            <a:p>
              <a:pPr algn="ctr"/>
              <a:r>
                <a:rPr lang="en-US" sz="1600" i="1" dirty="0">
                  <a:solidFill>
                    <a:srgbClr val="A70000"/>
                  </a:solidFill>
                  <a:latin typeface="Times New Roman"/>
                  <a:cs typeface="Times New Roman"/>
                </a:rPr>
                <a:t>dest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bits</a:t>
              </a: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A109043-677E-8E45-9B79-D9864A12ECC1}"/>
              </a:ext>
            </a:extLst>
          </p:cNvPr>
          <p:cNvGraphicFramePr>
            <a:graphicFrameLocks noGrp="1"/>
          </p:cNvGraphicFramePr>
          <p:nvPr/>
        </p:nvGraphicFramePr>
        <p:xfrm>
          <a:off x="2906272" y="3099437"/>
          <a:ext cx="4058818" cy="25095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1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5155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600" i="1" dirty="0">
                          <a:solidFill>
                            <a:srgbClr val="A70000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800" b="0" i="1" dirty="0">
                        <a:solidFill>
                          <a:srgbClr val="A7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rgbClr val="A7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rgbClr val="A7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rgbClr val="A7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rgbClr val="A7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rgbClr val="A7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rgbClr val="A7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6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299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4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299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299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4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299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2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299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4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299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299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4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299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4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60DF6C9-83FD-7D43-B3DE-1CB1D50E3DB0}"/>
              </a:ext>
            </a:extLst>
          </p:cNvPr>
          <p:cNvSpPr txBox="1"/>
          <p:nvPr/>
        </p:nvSpPr>
        <p:spPr>
          <a:xfrm>
            <a:off x="2642747" y="1259540"/>
            <a:ext cx="6343130" cy="3173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15    14     13    12    11   10    9      8     7     6      5      4     3     2    1     0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310F144-11B2-0940-9965-DF57FBA75B52}"/>
              </a:ext>
            </a:extLst>
          </p:cNvPr>
          <p:cNvSpPr txBox="1">
            <a:spLocks/>
          </p:cNvSpPr>
          <p:nvPr/>
        </p:nvSpPr>
        <p:spPr>
          <a:xfrm>
            <a:off x="1027799" y="935452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Symbolic syntax: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6E2B78-0DD5-0B4F-953D-3DB7F60C1711}"/>
              </a:ext>
            </a:extLst>
          </p:cNvPr>
          <p:cNvSpPr txBox="1"/>
          <p:nvPr/>
        </p:nvSpPr>
        <p:spPr>
          <a:xfrm>
            <a:off x="2648137" y="963245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rgbClr val="A70000"/>
                </a:solidFill>
                <a:latin typeface="Times New Roman"/>
                <a:cs typeface="Times New Roman"/>
              </a:rPr>
              <a:t>dest</a:t>
            </a:r>
            <a:r>
              <a:rPr lang="en-US" sz="1600" dirty="0"/>
              <a:t> = </a:t>
            </a:r>
            <a:r>
              <a:rPr lang="en-US" sz="1600" i="1" dirty="0">
                <a:solidFill>
                  <a:srgbClr val="0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600" dirty="0"/>
              <a:t> ; </a:t>
            </a:r>
            <a:r>
              <a:rPr lang="en-US" sz="1600" i="1" dirty="0">
                <a:solidFill>
                  <a:srgbClr val="008000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CA790B-73A8-4E42-AE8C-FA48D875808D}"/>
              </a:ext>
            </a:extLst>
          </p:cNvPr>
          <p:cNvSpPr txBox="1"/>
          <p:nvPr/>
        </p:nvSpPr>
        <p:spPr>
          <a:xfrm>
            <a:off x="4880748" y="739864"/>
            <a:ext cx="3756735" cy="765290"/>
          </a:xfrm>
          <a:prstGeom prst="rect">
            <a:avLst/>
          </a:prstGeom>
          <a:noFill/>
          <a:ln>
            <a:noFill/>
          </a:ln>
          <a:effectLst>
            <a:outerShdw dist="38100" sx="1000" sy="1000" algn="tl" rotWithShape="0">
              <a:srgbClr val="000000">
                <a:alpha val="99000"/>
              </a:srgbClr>
            </a:outerShdw>
          </a:effectLst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i="1" dirty="0">
                <a:solidFill>
                  <a:schemeClr val="tx1"/>
                </a:solidFill>
                <a:latin typeface="Times New Roman"/>
                <a:cs typeface="Times New Roman"/>
              </a:rPr>
              <a:t>comp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mandatory.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If </a:t>
            </a:r>
            <a:r>
              <a:rPr lang="en-US" sz="10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empty, the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omitted;  If </a:t>
            </a:r>
            <a:r>
              <a:rPr lang="en-US" sz="10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empty, the 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omitted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9C73F1-CF14-1A4B-9651-1328EC852CD8}"/>
              </a:ext>
            </a:extLst>
          </p:cNvPr>
          <p:cNvSpPr txBox="1">
            <a:spLocks/>
          </p:cNvSpPr>
          <p:nvPr/>
        </p:nvSpPr>
        <p:spPr>
          <a:xfrm>
            <a:off x="1224831" y="1467054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Binary syntax: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DC7AC7-3032-254F-B2B0-67C2E168D666}"/>
              </a:ext>
            </a:extLst>
          </p:cNvPr>
          <p:cNvSpPr txBox="1"/>
          <p:nvPr/>
        </p:nvSpPr>
        <p:spPr>
          <a:xfrm>
            <a:off x="2642747" y="1508375"/>
            <a:ext cx="4145231" cy="317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dirty="0">
                <a:solidFill>
                  <a:schemeClr val="tx1"/>
                </a:solidFill>
              </a:rPr>
              <a:t>1  1  1  </a:t>
            </a:r>
            <a:r>
              <a:rPr lang="en-US" sz="1600" i="1" dirty="0">
                <a:solidFill>
                  <a:srgbClr val="0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 i="1" dirty="0">
                <a:solidFill>
                  <a:srgbClr val="0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 c   c   c   c   c   </a:t>
            </a:r>
            <a:r>
              <a:rPr lang="en-US" sz="1600" i="1" dirty="0">
                <a:solidFill>
                  <a:srgbClr val="A7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  d   d   </a:t>
            </a:r>
            <a:r>
              <a:rPr lang="en-US" sz="16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  j   j  </a:t>
            </a:r>
            <a:endParaRPr lang="en-US" i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3212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instruction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B2A7BA8-372C-9246-9D4F-BC2B81AF8124}"/>
              </a:ext>
            </a:extLst>
          </p:cNvPr>
          <p:cNvGraphicFramePr>
            <a:graphicFrameLocks noGrp="1"/>
          </p:cNvGraphicFramePr>
          <p:nvPr/>
        </p:nvGraphicFramePr>
        <p:xfrm>
          <a:off x="2786269" y="2460206"/>
          <a:ext cx="3298958" cy="2466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633">
                  <a:extLst>
                    <a:ext uri="{9D8B030D-6E8A-4147-A177-3AD203B41FA5}">
                      <a16:colId xmlns:a16="http://schemas.microsoft.com/office/drawing/2014/main" val="2853263215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43669818"/>
                    </a:ext>
                  </a:extLst>
                </a:gridCol>
                <a:gridCol w="241020">
                  <a:extLst>
                    <a:ext uri="{9D8B030D-6E8A-4147-A177-3AD203B41FA5}">
                      <a16:colId xmlns:a16="http://schemas.microsoft.com/office/drawing/2014/main" val="1957685914"/>
                    </a:ext>
                  </a:extLst>
                </a:gridCol>
                <a:gridCol w="265953">
                  <a:extLst>
                    <a:ext uri="{9D8B030D-6E8A-4147-A177-3AD203B41FA5}">
                      <a16:colId xmlns:a16="http://schemas.microsoft.com/office/drawing/2014/main" val="3004777344"/>
                    </a:ext>
                  </a:extLst>
                </a:gridCol>
                <a:gridCol w="1821777">
                  <a:extLst>
                    <a:ext uri="{9D8B030D-6E8A-4147-A177-3AD203B41FA5}">
                      <a16:colId xmlns:a16="http://schemas.microsoft.com/office/drawing/2014/main" val="2048495955"/>
                    </a:ext>
                  </a:extLst>
                </a:gridCol>
              </a:tblGrid>
              <a:tr h="384697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600" i="1" dirty="0">
                          <a:solidFill>
                            <a:srgbClr val="008000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600" b="0" i="1" dirty="0">
                        <a:solidFill>
                          <a:srgbClr val="008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rgbClr val="008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rgbClr val="008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rgbClr val="008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6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450766"/>
                  </a:ext>
                </a:extLst>
              </a:tr>
              <a:tr h="260236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699679"/>
                  </a:ext>
                </a:extLst>
              </a:tr>
              <a:tr h="260236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6235301"/>
                  </a:ext>
                </a:extLst>
              </a:tr>
              <a:tr h="260236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94626056"/>
                  </a:ext>
                </a:extLst>
              </a:tr>
              <a:tr h="260236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1517247"/>
                  </a:ext>
                </a:extLst>
              </a:tr>
              <a:tr h="260236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549197"/>
                  </a:ext>
                </a:extLst>
              </a:tr>
              <a:tr h="260236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3157211"/>
                  </a:ext>
                </a:extLst>
              </a:tr>
              <a:tr h="260236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4616324"/>
                  </a:ext>
                </a:extLst>
              </a:tr>
              <a:tr h="260236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367532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4D5E6865-8D04-0246-8F25-B4DD8448289E}"/>
              </a:ext>
            </a:extLst>
          </p:cNvPr>
          <p:cNvGrpSpPr/>
          <p:nvPr/>
        </p:nvGrpSpPr>
        <p:grpSpPr>
          <a:xfrm>
            <a:off x="5805237" y="1906423"/>
            <a:ext cx="1073240" cy="759851"/>
            <a:chOff x="5438861" y="2007008"/>
            <a:chExt cx="1073240" cy="759851"/>
          </a:xfrm>
        </p:grpSpPr>
        <p:sp>
          <p:nvSpPr>
            <p:cNvPr id="20" name="Right Bracket 19">
              <a:extLst>
                <a:ext uri="{FF2B5EF4-FFF2-40B4-BE49-F238E27FC236}">
                  <a16:creationId xmlns:a16="http://schemas.microsoft.com/office/drawing/2014/main" id="{20646A6A-C12D-A34C-9208-40125F5FF7F8}"/>
                </a:ext>
              </a:extLst>
            </p:cNvPr>
            <p:cNvSpPr/>
            <p:nvPr/>
          </p:nvSpPr>
          <p:spPr>
            <a:xfrm rot="5400000">
              <a:off x="5899650" y="1760285"/>
              <a:ext cx="168138" cy="661583"/>
            </a:xfrm>
            <a:prstGeom prst="rightBracket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1" name="Line Callout 1 (No Border) 20">
              <a:extLst>
                <a:ext uri="{FF2B5EF4-FFF2-40B4-BE49-F238E27FC236}">
                  <a16:creationId xmlns:a16="http://schemas.microsoft.com/office/drawing/2014/main" id="{51476CC2-DBF8-A944-8897-6E7DC433888F}"/>
                </a:ext>
              </a:extLst>
            </p:cNvPr>
            <p:cNvSpPr/>
            <p:nvPr/>
          </p:nvSpPr>
          <p:spPr>
            <a:xfrm>
              <a:off x="5438861" y="2458334"/>
              <a:ext cx="1073240" cy="308525"/>
            </a:xfrm>
            <a:prstGeom prst="callout1">
              <a:avLst>
                <a:gd name="adj1" fmla="val -2448"/>
                <a:gd name="adj2" fmla="val 55670"/>
                <a:gd name="adj3" fmla="val -91598"/>
                <a:gd name="adj4" fmla="val 54902"/>
              </a:avLst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tIns="0"/>
            <a:lstStyle/>
            <a:p>
              <a:pPr algn="ctr"/>
              <a:r>
                <a:rPr lang="en-US" sz="1600" i="1" dirty="0">
                  <a:solidFill>
                    <a:srgbClr val="008000"/>
                  </a:solidFill>
                  <a:latin typeface="Times New Roman"/>
                  <a:cs typeface="Times New Roman"/>
                </a:rPr>
                <a:t>jump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bits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605924B-53B0-D241-9A98-B51F3E7E04AE}"/>
              </a:ext>
            </a:extLst>
          </p:cNvPr>
          <p:cNvSpPr txBox="1"/>
          <p:nvPr/>
        </p:nvSpPr>
        <p:spPr>
          <a:xfrm>
            <a:off x="2642747" y="1259540"/>
            <a:ext cx="6343130" cy="3173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15    14     13    12    11   10    9      8     7     6      5      4     3     2    1     0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A02BA7-341A-2C48-B9D7-093F6ECFF67F}"/>
              </a:ext>
            </a:extLst>
          </p:cNvPr>
          <p:cNvSpPr txBox="1">
            <a:spLocks/>
          </p:cNvSpPr>
          <p:nvPr/>
        </p:nvSpPr>
        <p:spPr>
          <a:xfrm>
            <a:off x="1027799" y="935452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Symbolic syntax: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1A5453-FF99-0948-AC77-23FB35D5683E}"/>
              </a:ext>
            </a:extLst>
          </p:cNvPr>
          <p:cNvSpPr txBox="1"/>
          <p:nvPr/>
        </p:nvSpPr>
        <p:spPr>
          <a:xfrm>
            <a:off x="2648137" y="963245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rgbClr val="A70000"/>
                </a:solidFill>
                <a:latin typeface="Times New Roman"/>
                <a:cs typeface="Times New Roman"/>
              </a:rPr>
              <a:t>dest</a:t>
            </a:r>
            <a:r>
              <a:rPr lang="en-US" sz="1600" dirty="0"/>
              <a:t> = </a:t>
            </a:r>
            <a:r>
              <a:rPr lang="en-US" sz="1600" i="1" dirty="0">
                <a:solidFill>
                  <a:srgbClr val="0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600" dirty="0"/>
              <a:t> ; </a:t>
            </a:r>
            <a:r>
              <a:rPr lang="en-US" sz="1600" i="1" dirty="0">
                <a:solidFill>
                  <a:srgbClr val="008000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C58F4-CF81-EB41-A1BA-6E63F8F6C853}"/>
              </a:ext>
            </a:extLst>
          </p:cNvPr>
          <p:cNvSpPr txBox="1"/>
          <p:nvPr/>
        </p:nvSpPr>
        <p:spPr>
          <a:xfrm>
            <a:off x="4880748" y="739864"/>
            <a:ext cx="3756735" cy="765290"/>
          </a:xfrm>
          <a:prstGeom prst="rect">
            <a:avLst/>
          </a:prstGeom>
          <a:noFill/>
          <a:ln>
            <a:noFill/>
          </a:ln>
          <a:effectLst>
            <a:outerShdw dist="38100" sx="1000" sy="1000" algn="tl" rotWithShape="0">
              <a:srgbClr val="000000">
                <a:alpha val="99000"/>
              </a:srgbClr>
            </a:outerShdw>
          </a:effectLst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i="1" dirty="0">
                <a:solidFill>
                  <a:schemeClr val="tx1"/>
                </a:solidFill>
                <a:latin typeface="Times New Roman"/>
                <a:cs typeface="Times New Roman"/>
              </a:rPr>
              <a:t>comp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mandatory.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If </a:t>
            </a:r>
            <a:r>
              <a:rPr lang="en-US" sz="10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empty, the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omitted;  If </a:t>
            </a:r>
            <a:r>
              <a:rPr lang="en-US" sz="10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empty, the 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 is omitted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2A4DA-0E5E-554E-8345-8E0C5B53B8A8}"/>
              </a:ext>
            </a:extLst>
          </p:cNvPr>
          <p:cNvSpPr txBox="1"/>
          <p:nvPr/>
        </p:nvSpPr>
        <p:spPr>
          <a:xfrm>
            <a:off x="2642747" y="1508375"/>
            <a:ext cx="4145231" cy="317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dirty="0">
                <a:solidFill>
                  <a:schemeClr val="tx1"/>
                </a:solidFill>
              </a:rPr>
              <a:t>1  1  1  </a:t>
            </a:r>
            <a:r>
              <a:rPr lang="en-US" sz="1600" i="1" dirty="0">
                <a:solidFill>
                  <a:srgbClr val="0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 i="1" dirty="0">
                <a:solidFill>
                  <a:srgbClr val="000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  c   c   c   c   c   </a:t>
            </a:r>
            <a:r>
              <a:rPr lang="en-US" sz="1600" i="1" dirty="0">
                <a:solidFill>
                  <a:srgbClr val="A7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  d   d   </a:t>
            </a:r>
            <a:r>
              <a:rPr lang="en-US" sz="16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  j   j  </a:t>
            </a:r>
            <a:endParaRPr lang="en-US" i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A948FF0-5AD3-1143-9197-59DF37E82870}"/>
              </a:ext>
            </a:extLst>
          </p:cNvPr>
          <p:cNvSpPr txBox="1">
            <a:spLocks/>
          </p:cNvSpPr>
          <p:nvPr/>
        </p:nvSpPr>
        <p:spPr>
          <a:xfrm>
            <a:off x="1224831" y="1467054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Times New Roman"/>
                <a:cs typeface="Times New Roman"/>
              </a:rPr>
              <a:t>Binary syntax:</a:t>
            </a:r>
          </a:p>
        </p:txBody>
      </p:sp>
    </p:spTree>
    <p:extLst>
      <p:ext uri="{BB962C8B-B14F-4D97-AF65-F5344CB8AC3E}">
        <p14:creationId xmlns:p14="http://schemas.microsoft.com/office/powerpoint/2010/main" val="2473202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language specification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C3393-523A-2B48-B0C9-AF47DD35AD59}"/>
              </a:ext>
            </a:extLst>
          </p:cNvPr>
          <p:cNvGrpSpPr/>
          <p:nvPr/>
        </p:nvGrpSpPr>
        <p:grpSpPr>
          <a:xfrm>
            <a:off x="742847" y="991494"/>
            <a:ext cx="7215825" cy="764209"/>
            <a:chOff x="742847" y="991494"/>
            <a:chExt cx="7215825" cy="76420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6F79312-3423-4146-AF9B-B4AC764F38E8}"/>
                </a:ext>
              </a:extLst>
            </p:cNvPr>
            <p:cNvSpPr/>
            <p:nvPr/>
          </p:nvSpPr>
          <p:spPr>
            <a:xfrm>
              <a:off x="2855464" y="991494"/>
              <a:ext cx="5103207" cy="72971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6A75B1A7-3C15-B146-8D1E-F8A9526BD19F}"/>
                </a:ext>
              </a:extLst>
            </p:cNvPr>
            <p:cNvSpPr txBox="1">
              <a:spLocks/>
            </p:cNvSpPr>
            <p:nvPr/>
          </p:nvSpPr>
          <p:spPr>
            <a:xfrm>
              <a:off x="742847" y="1169857"/>
              <a:ext cx="1233753" cy="32554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u="sng" dirty="0">
                  <a:latin typeface="Times New Roman"/>
                  <a:cs typeface="Times New Roman"/>
                </a:rPr>
                <a:t>A instruction</a:t>
              </a:r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61D3636-FF78-F04C-9CE6-410691CE9372}"/>
                </a:ext>
              </a:extLst>
            </p:cNvPr>
            <p:cNvSpPr txBox="1"/>
            <p:nvPr/>
          </p:nvSpPr>
          <p:spPr>
            <a:xfrm>
              <a:off x="4461659" y="1382722"/>
              <a:ext cx="2520518" cy="372981"/>
            </a:xfrm>
            <a:prstGeom prst="rect">
              <a:avLst/>
            </a:prstGeom>
            <a:noFill/>
            <a:ln>
              <a:noFill/>
            </a:ln>
            <a:effectLst>
              <a:outerShdw dist="38100" sx="1000" sy="1000" algn="tl" rotWithShape="0">
                <a:srgbClr val="000000"/>
              </a:outerShdw>
            </a:effectLst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</a:t>
              </a:r>
              <a:r>
                <a:rPr lang="en-US" i="1" spc="150" dirty="0">
                  <a:solidFill>
                    <a:schemeClr val="tx1"/>
                  </a:solidFill>
                  <a:latin typeface="Times New Roman"/>
                  <a:cs typeface="Times New Roman"/>
                </a:rPr>
                <a:t>vv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... 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v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= 15-bit value of 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xxx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C6711D6-22AD-0E49-9465-AF10B1668E86}"/>
                </a:ext>
              </a:extLst>
            </p:cNvPr>
            <p:cNvSpPr txBox="1"/>
            <p:nvPr/>
          </p:nvSpPr>
          <p:spPr>
            <a:xfrm>
              <a:off x="4605596" y="1023734"/>
              <a:ext cx="3353076" cy="372981"/>
            </a:xfrm>
            <a:prstGeom prst="rect">
              <a:avLst/>
            </a:prstGeom>
            <a:noFill/>
            <a:ln>
              <a:noFill/>
            </a:ln>
            <a:effectLst>
              <a:outerShdw dist="38100" sx="1000" sy="1000" algn="tl" rotWithShape="0">
                <a:srgbClr val="000000"/>
              </a:outerShdw>
            </a:effectLst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xxx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is a decimal value ranging from 0 to 32767,</a:t>
              </a:r>
              <a:b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</a:b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or a symbol bound to such a decimal value)</a:t>
              </a: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0442C81F-D495-A146-A32C-D9E5D35D6353}"/>
                </a:ext>
              </a:extLst>
            </p:cNvPr>
            <p:cNvSpPr txBox="1">
              <a:spLocks/>
            </p:cNvSpPr>
            <p:nvPr/>
          </p:nvSpPr>
          <p:spPr>
            <a:xfrm>
              <a:off x="1981646" y="1017222"/>
              <a:ext cx="913961" cy="334848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Symbolic:</a:t>
              </a:r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5973C1AE-6734-B947-8E46-E342F69090D1}"/>
                </a:ext>
              </a:extLst>
            </p:cNvPr>
            <p:cNvSpPr txBox="1">
              <a:spLocks/>
            </p:cNvSpPr>
            <p:nvPr/>
          </p:nvSpPr>
          <p:spPr>
            <a:xfrm>
              <a:off x="2851606" y="1015890"/>
              <a:ext cx="586848" cy="329048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spc="140" dirty="0">
                  <a:latin typeface="Consolas" charset="0"/>
                  <a:ea typeface="Consolas" charset="0"/>
                  <a:cs typeface="Consolas" charset="0"/>
                </a:rPr>
                <a:t>@</a:t>
              </a:r>
              <a:r>
                <a:rPr lang="en-US" sz="1400" i="1" spc="140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i="1" dirty="0">
                  <a:latin typeface="Times New Roman" charset="0"/>
                  <a:ea typeface="Times New Roman" charset="0"/>
                  <a:cs typeface="Times New Roman" charset="0"/>
                </a:rPr>
                <a:t>xx</a:t>
              </a:r>
            </a:p>
          </p:txBody>
        </p: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ABC61D85-3FC1-944D-91C9-8CD651D74079}"/>
                </a:ext>
              </a:extLst>
            </p:cNvPr>
            <p:cNvSpPr txBox="1">
              <a:spLocks/>
            </p:cNvSpPr>
            <p:nvPr/>
          </p:nvSpPr>
          <p:spPr>
            <a:xfrm>
              <a:off x="2180078" y="1394405"/>
              <a:ext cx="736596" cy="258179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endParaRPr lang="en-US" sz="1400" i="1" spc="150" dirty="0">
                <a:latin typeface="Times New Roman"/>
                <a:cs typeface="Times New Roman"/>
              </a:endParaRP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90B8736A-A6D2-C14D-84A9-C34CF1ABCCCE}"/>
                </a:ext>
              </a:extLst>
            </p:cNvPr>
            <p:cNvSpPr txBox="1">
              <a:spLocks/>
            </p:cNvSpPr>
            <p:nvPr/>
          </p:nvSpPr>
          <p:spPr>
            <a:xfrm>
              <a:off x="2857481" y="1409055"/>
              <a:ext cx="2143498" cy="261381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400" i="1" spc="150" dirty="0">
                  <a:latin typeface="Times New Roman"/>
                  <a:cs typeface="Times New Roman"/>
                </a:rPr>
                <a:t>vvvvvvvvvvvvvvv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844C27-1FCC-AA47-80B8-3C27F37C142B}"/>
              </a:ext>
            </a:extLst>
          </p:cNvPr>
          <p:cNvGrpSpPr/>
          <p:nvPr/>
        </p:nvGrpSpPr>
        <p:grpSpPr>
          <a:xfrm>
            <a:off x="726358" y="1854652"/>
            <a:ext cx="7232313" cy="868115"/>
            <a:chOff x="726358" y="1854652"/>
            <a:chExt cx="7232313" cy="868115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454D575-F3AB-6241-8786-23C6DEB4EDC0}"/>
                </a:ext>
              </a:extLst>
            </p:cNvPr>
            <p:cNvSpPr/>
            <p:nvPr/>
          </p:nvSpPr>
          <p:spPr>
            <a:xfrm>
              <a:off x="2853272" y="1854652"/>
              <a:ext cx="5105399" cy="8681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79A101-76E5-B440-AC32-3C00083F2BAE}"/>
                </a:ext>
              </a:extLst>
            </p:cNvPr>
            <p:cNvSpPr txBox="1"/>
            <p:nvPr/>
          </p:nvSpPr>
          <p:spPr>
            <a:xfrm>
              <a:off x="2715861" y="1866992"/>
              <a:ext cx="1821998" cy="372981"/>
            </a:xfrm>
            <a:prstGeom prst="rect">
              <a:avLst/>
            </a:prstGeom>
            <a:noFill/>
            <a:ln>
              <a:noFill/>
            </a:ln>
            <a:effectLst>
              <a:outerShdw sx="1000" sy="1000" algn="tl" rotWithShape="0">
                <a:srgbClr val="000000"/>
              </a:outerShdw>
            </a:effectLst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dest</a:t>
              </a:r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=</a:t>
              </a:r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</a:t>
              </a:r>
              <a:r>
                <a:rPr lang="en-US" dirty="0">
                  <a:solidFill>
                    <a:schemeClr val="tx1"/>
                  </a:solidFill>
                </a:rPr>
                <a:t>;</a:t>
              </a:r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jump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665B35-2B6F-604E-BDED-339C4B45C024}"/>
                </a:ext>
              </a:extLst>
            </p:cNvPr>
            <p:cNvSpPr txBox="1"/>
            <p:nvPr/>
          </p:nvSpPr>
          <p:spPr>
            <a:xfrm>
              <a:off x="2791069" y="2348364"/>
              <a:ext cx="1948996" cy="372981"/>
            </a:xfrm>
            <a:prstGeom prst="rect">
              <a:avLst/>
            </a:prstGeom>
            <a:noFill/>
            <a:ln>
              <a:noFill/>
            </a:ln>
            <a:effectLst>
              <a:outerShdw dist="38100" sx="1000" sy="1000" algn="tl" rotWithShape="0">
                <a:srgbClr val="000000">
                  <a:alpha val="99000"/>
                </a:srgbClr>
              </a:outerShdw>
            </a:effectLst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spc="150" dirty="0">
                  <a:solidFill>
                    <a:schemeClr val="tx1"/>
                  </a:solidFill>
                  <a:latin typeface="Consolas" panose="020B0609020204030204" pitchFamily="49" charset="0"/>
                  <a:ea typeface="Consolas" charset="0"/>
                  <a:cs typeface="Consolas" panose="020B0609020204030204" pitchFamily="49" charset="0"/>
                </a:rPr>
                <a:t>111</a:t>
              </a:r>
              <a:r>
                <a:rPr lang="en-US" i="1" spc="15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rPr>
                <a:t>accccccdddjjj</a:t>
              </a:r>
              <a:endParaRPr lang="en-US" spc="15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29F57C-E5CC-0940-81F1-D1C96C4CB308}"/>
                </a:ext>
              </a:extLst>
            </p:cNvPr>
            <p:cNvSpPr txBox="1"/>
            <p:nvPr/>
          </p:nvSpPr>
          <p:spPr>
            <a:xfrm>
              <a:off x="4600062" y="1880075"/>
              <a:ext cx="2600354" cy="634664"/>
            </a:xfrm>
            <a:prstGeom prst="rect">
              <a:avLst/>
            </a:prstGeom>
            <a:noFill/>
            <a:ln>
              <a:noFill/>
            </a:ln>
            <a:effectLst>
              <a:outerShdw dist="38100" sx="1000" sy="1000" algn="tl" rotWithShape="0">
                <a:srgbClr val="000000">
                  <a:alpha val="99000"/>
                </a:srgbClr>
              </a:outerShdw>
            </a:effectLst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</a:t>
              </a:r>
              <a:r>
                <a:rPr lang="en-US" sz="12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is mandatory. </a:t>
              </a:r>
              <a:b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</a:b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If </a:t>
              </a:r>
              <a:r>
                <a:rPr lang="en-US" sz="12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dest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is empty, the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is omitted;</a:t>
              </a:r>
              <a:b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</a:b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If </a:t>
              </a:r>
              <a:r>
                <a:rPr lang="en-US" sz="12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jump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is empty, the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is omitted)</a:t>
              </a:r>
            </a:p>
          </p:txBody>
        </p:sp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5490D490-DB73-4644-8666-71AE18CCC0C1}"/>
                </a:ext>
              </a:extLst>
            </p:cNvPr>
            <p:cNvSpPr txBox="1">
              <a:spLocks/>
            </p:cNvSpPr>
            <p:nvPr/>
          </p:nvSpPr>
          <p:spPr>
            <a:xfrm>
              <a:off x="726358" y="2032710"/>
              <a:ext cx="1233753" cy="32554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u="sng" dirty="0">
                  <a:latin typeface="Times New Roman"/>
                  <a:cs typeface="Times New Roman"/>
                </a:rPr>
                <a:t>C instruction</a:t>
              </a:r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6E314637-382F-EA43-824F-7B92ABECEDF2}"/>
                </a:ext>
              </a:extLst>
            </p:cNvPr>
            <p:cNvSpPr txBox="1">
              <a:spLocks/>
            </p:cNvSpPr>
            <p:nvPr/>
          </p:nvSpPr>
          <p:spPr>
            <a:xfrm>
              <a:off x="1965157" y="1880075"/>
              <a:ext cx="913961" cy="334848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Symbolic:</a:t>
              </a:r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6" name="Content Placeholder 2">
              <a:extLst>
                <a:ext uri="{FF2B5EF4-FFF2-40B4-BE49-F238E27FC236}">
                  <a16:creationId xmlns:a16="http://schemas.microsoft.com/office/drawing/2014/main" id="{0034B687-B4EF-0D49-AB9E-BA28668FE5D4}"/>
                </a:ext>
              </a:extLst>
            </p:cNvPr>
            <p:cNvSpPr txBox="1">
              <a:spLocks/>
            </p:cNvSpPr>
            <p:nvPr/>
          </p:nvSpPr>
          <p:spPr>
            <a:xfrm>
              <a:off x="2163589" y="2367327"/>
              <a:ext cx="736596" cy="258179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endParaRPr lang="en-US" sz="1400" i="1" spc="150" dirty="0">
                <a:latin typeface="Times New Roman"/>
                <a:cs typeface="Times New Roman"/>
              </a:endParaRPr>
            </a:p>
          </p:txBody>
        </p:sp>
      </p:grp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BE32AE0-1A44-3143-8C4F-80E0C62F1C79}"/>
              </a:ext>
            </a:extLst>
          </p:cNvPr>
          <p:cNvGraphicFramePr>
            <a:graphicFrameLocks noGrp="1"/>
          </p:cNvGraphicFramePr>
          <p:nvPr/>
        </p:nvGraphicFramePr>
        <p:xfrm>
          <a:off x="2907338" y="3055402"/>
          <a:ext cx="2126482" cy="3189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0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2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–1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–D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–A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D–1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A–1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M–1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D–A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D–M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A–D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M–D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C24DBD1-0CE0-1F4E-8411-8819BCA92323}"/>
              </a:ext>
            </a:extLst>
          </p:cNvPr>
          <p:cNvGraphicFramePr>
            <a:graphicFrameLocks noGrp="1"/>
          </p:cNvGraphicFramePr>
          <p:nvPr/>
        </p:nvGraphicFramePr>
        <p:xfrm>
          <a:off x="5254327" y="3038310"/>
          <a:ext cx="2838156" cy="141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158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value</a:t>
                      </a:r>
                      <a:r>
                        <a:rPr lang="en-US" sz="12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is not stored</a:t>
                      </a:r>
                      <a:endParaRPr 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8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58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register (reg)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58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RAM[A]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and </a:t>
                      </a:r>
                      <a:r>
                        <a:rPr lang="en-US" sz="105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reg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58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reg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58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reg and </a:t>
                      </a: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RAM[A]</a:t>
                      </a:r>
                      <a:endParaRPr lang="en-US" sz="1050" b="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58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reg and </a:t>
                      </a: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reg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58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reg, </a:t>
                      </a: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reg, and </a:t>
                      </a: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RAM[A]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A03BD93-714D-7E43-925C-A88D54FA24B8}"/>
              </a:ext>
            </a:extLst>
          </p:cNvPr>
          <p:cNvGraphicFramePr>
            <a:graphicFrameLocks noGrp="1"/>
          </p:cNvGraphicFramePr>
          <p:nvPr/>
        </p:nvGraphicFramePr>
        <p:xfrm>
          <a:off x="5254327" y="4727185"/>
          <a:ext cx="2644495" cy="1538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3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1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26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26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if </a:t>
                      </a:r>
                      <a:r>
                        <a:rPr lang="en-US" sz="1200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comp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26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if </a:t>
                      </a:r>
                      <a:r>
                        <a:rPr lang="en-US" sz="1200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comp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= 0 jump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26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if </a:t>
                      </a:r>
                      <a:r>
                        <a:rPr lang="en-US" sz="1200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comp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≥ 0 jump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26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if </a:t>
                      </a:r>
                      <a:r>
                        <a:rPr lang="en-US" sz="1200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comp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&lt; 0 jump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226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if </a:t>
                      </a:r>
                      <a:r>
                        <a:rPr lang="en-US" sz="1200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comp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≠ 0 jump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6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if </a:t>
                      </a:r>
                      <a:r>
                        <a:rPr lang="en-US" sz="1200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comp</a:t>
                      </a:r>
                      <a:r>
                        <a:rPr lang="en-US" sz="12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≤ 0 </a:t>
                      </a:r>
                      <a:r>
                        <a:rPr lang="en-US" sz="12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jump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226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unconditional jump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8B78380-7960-B24F-8D20-A08528DAF848}"/>
              </a:ext>
            </a:extLst>
          </p:cNvPr>
          <p:cNvSpPr txBox="1">
            <a:spLocks/>
          </p:cNvSpPr>
          <p:nvPr/>
        </p:nvSpPr>
        <p:spPr>
          <a:xfrm>
            <a:off x="3093977" y="2743318"/>
            <a:ext cx="2160350" cy="38384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i="1" dirty="0">
                <a:latin typeface="Times New Roman"/>
                <a:cs typeface="Times New Roman"/>
              </a:rPr>
              <a:t>  </a:t>
            </a:r>
            <a:r>
              <a:rPr lang="en-US" sz="1400" i="1" dirty="0">
                <a:latin typeface="Times New Roman"/>
                <a:cs typeface="Times New Roman"/>
              </a:rPr>
              <a:t>comp</a:t>
            </a:r>
            <a:r>
              <a:rPr lang="en-US" sz="1400" dirty="0">
                <a:latin typeface="Times New Roman"/>
                <a:cs typeface="Times New Roman"/>
              </a:rPr>
              <a:t>      </a:t>
            </a: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c  </a:t>
            </a:r>
            <a:r>
              <a:rPr lang="en-US" sz="800" i="1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c </a:t>
            </a:r>
            <a:r>
              <a:rPr lang="en-US" sz="800" i="1" dirty="0">
                <a:latin typeface="Times New Roman"/>
                <a:cs typeface="Times New Roman"/>
              </a:rPr>
              <a:t>   </a:t>
            </a:r>
            <a:r>
              <a:rPr lang="en-US" sz="1400" i="1" dirty="0">
                <a:latin typeface="Times New Roman"/>
                <a:cs typeface="Times New Roman"/>
              </a:rPr>
              <a:t>c </a:t>
            </a:r>
            <a:r>
              <a:rPr lang="en-US" sz="800" i="1" dirty="0">
                <a:latin typeface="Times New Roman"/>
                <a:cs typeface="Times New Roman"/>
              </a:rPr>
              <a:t>   </a:t>
            </a:r>
            <a:r>
              <a:rPr lang="en-US" sz="1400" i="1" dirty="0">
                <a:latin typeface="Times New Roman"/>
                <a:cs typeface="Times New Roman"/>
              </a:rPr>
              <a:t>c  c  c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742E046-357B-6D47-AC73-489097DF579A}"/>
              </a:ext>
            </a:extLst>
          </p:cNvPr>
          <p:cNvSpPr txBox="1">
            <a:spLocks/>
          </p:cNvSpPr>
          <p:nvPr/>
        </p:nvSpPr>
        <p:spPr>
          <a:xfrm>
            <a:off x="2924430" y="6208482"/>
            <a:ext cx="3756946" cy="38384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0E29463-E71E-694A-8874-777FBE487A53}"/>
              </a:ext>
            </a:extLst>
          </p:cNvPr>
          <p:cNvSpPr txBox="1">
            <a:spLocks/>
          </p:cNvSpPr>
          <p:nvPr/>
        </p:nvSpPr>
        <p:spPr>
          <a:xfrm>
            <a:off x="5260383" y="2753042"/>
            <a:ext cx="3467676" cy="38384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i="1" dirty="0">
                <a:latin typeface="Times New Roman"/>
                <a:cs typeface="Times New Roman"/>
              </a:rPr>
              <a:t>dest</a:t>
            </a:r>
            <a:r>
              <a:rPr lang="en-US" sz="1400" dirty="0">
                <a:latin typeface="Times New Roman"/>
                <a:cs typeface="Times New Roman"/>
              </a:rPr>
              <a:t>    </a:t>
            </a:r>
            <a:r>
              <a:rPr lang="en-US" sz="1400" i="1" dirty="0">
                <a:latin typeface="Times New Roman"/>
                <a:cs typeface="Times New Roman"/>
              </a:rPr>
              <a:t>d</a:t>
            </a:r>
            <a:r>
              <a:rPr lang="en-US" sz="1400" dirty="0">
                <a:latin typeface="Times New Roman"/>
                <a:cs typeface="Times New Roman"/>
              </a:rPr>
              <a:t>    </a:t>
            </a:r>
            <a:r>
              <a:rPr lang="en-US" sz="1400" i="1" dirty="0">
                <a:latin typeface="Times New Roman"/>
                <a:cs typeface="Times New Roman"/>
              </a:rPr>
              <a:t>d</a:t>
            </a:r>
            <a:r>
              <a:rPr lang="en-US" sz="1400" dirty="0">
                <a:latin typeface="Times New Roman"/>
                <a:cs typeface="Times New Roman"/>
              </a:rPr>
              <a:t>    </a:t>
            </a:r>
            <a:r>
              <a:rPr lang="en-US" sz="1400" i="1" dirty="0">
                <a:latin typeface="Times New Roman"/>
                <a:cs typeface="Times New Roman"/>
              </a:rPr>
              <a:t>d</a:t>
            </a:r>
            <a:r>
              <a:rPr lang="en-US" sz="1400" dirty="0">
                <a:latin typeface="Times New Roman"/>
                <a:cs typeface="Times New Roman"/>
              </a:rPr>
              <a:t>   Effect: store </a:t>
            </a:r>
            <a:r>
              <a:rPr lang="en-US" sz="1400" i="1" dirty="0">
                <a:latin typeface="Times New Roman"/>
                <a:cs typeface="Times New Roman"/>
              </a:rPr>
              <a:t>comp</a:t>
            </a:r>
            <a:r>
              <a:rPr lang="en-US" sz="1400" dirty="0">
                <a:latin typeface="Times New Roman"/>
                <a:cs typeface="Times New Roman"/>
              </a:rPr>
              <a:t> in: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95802B8-75E6-CA42-ACFF-B031400C59E2}"/>
              </a:ext>
            </a:extLst>
          </p:cNvPr>
          <p:cNvSpPr txBox="1">
            <a:spLocks/>
          </p:cNvSpPr>
          <p:nvPr/>
        </p:nvSpPr>
        <p:spPr>
          <a:xfrm>
            <a:off x="5245781" y="4432095"/>
            <a:ext cx="3467676" cy="38384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i="1" dirty="0">
                <a:latin typeface="Times New Roman"/>
                <a:cs typeface="Times New Roman"/>
              </a:rPr>
              <a:t>jump</a:t>
            </a:r>
            <a:r>
              <a:rPr lang="en-US" sz="1400" dirty="0">
                <a:latin typeface="Times New Roman"/>
                <a:cs typeface="Times New Roman"/>
              </a:rPr>
              <a:t>     </a:t>
            </a:r>
            <a:r>
              <a:rPr lang="en-US" sz="1400" i="1" dirty="0">
                <a:latin typeface="Times New Roman"/>
                <a:cs typeface="Times New Roman"/>
              </a:rPr>
              <a:t>j</a:t>
            </a:r>
            <a:r>
              <a:rPr lang="en-US" sz="1400" dirty="0">
                <a:latin typeface="Times New Roman"/>
                <a:cs typeface="Times New Roman"/>
              </a:rPr>
              <a:t>    </a:t>
            </a:r>
            <a:r>
              <a:rPr lang="en-US" sz="1400" i="1" dirty="0">
                <a:latin typeface="Times New Roman"/>
                <a:cs typeface="Times New Roman"/>
              </a:rPr>
              <a:t>j</a:t>
            </a:r>
            <a:r>
              <a:rPr lang="en-US" sz="1400" dirty="0">
                <a:latin typeface="Times New Roman"/>
                <a:cs typeface="Times New Roman"/>
              </a:rPr>
              <a:t>    </a:t>
            </a:r>
            <a:r>
              <a:rPr lang="en-US" sz="1400" i="1" dirty="0">
                <a:latin typeface="Times New Roman"/>
                <a:cs typeface="Times New Roman"/>
              </a:rPr>
              <a:t>j</a:t>
            </a:r>
            <a:r>
              <a:rPr lang="en-US" sz="1400" dirty="0">
                <a:latin typeface="Times New Roman"/>
                <a:cs typeface="Times New Roman"/>
              </a:rPr>
              <a:t>    Effect: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B88912-D4DA-524D-913C-54232BE3C4C9}"/>
              </a:ext>
            </a:extLst>
          </p:cNvPr>
          <p:cNvCxnSpPr/>
          <p:nvPr/>
        </p:nvCxnSpPr>
        <p:spPr>
          <a:xfrm>
            <a:off x="787400" y="1854652"/>
            <a:ext cx="725428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41091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language specification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C3393-523A-2B48-B0C9-AF47DD35AD59}"/>
              </a:ext>
            </a:extLst>
          </p:cNvPr>
          <p:cNvGrpSpPr/>
          <p:nvPr/>
        </p:nvGrpSpPr>
        <p:grpSpPr>
          <a:xfrm>
            <a:off x="742847" y="991494"/>
            <a:ext cx="7215825" cy="764209"/>
            <a:chOff x="742847" y="991494"/>
            <a:chExt cx="7215825" cy="76420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6F79312-3423-4146-AF9B-B4AC764F38E8}"/>
                </a:ext>
              </a:extLst>
            </p:cNvPr>
            <p:cNvSpPr/>
            <p:nvPr/>
          </p:nvSpPr>
          <p:spPr>
            <a:xfrm>
              <a:off x="2855464" y="991494"/>
              <a:ext cx="5103207" cy="72971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6A75B1A7-3C15-B146-8D1E-F8A9526BD19F}"/>
                </a:ext>
              </a:extLst>
            </p:cNvPr>
            <p:cNvSpPr txBox="1">
              <a:spLocks/>
            </p:cNvSpPr>
            <p:nvPr/>
          </p:nvSpPr>
          <p:spPr>
            <a:xfrm>
              <a:off x="742847" y="1169857"/>
              <a:ext cx="1233753" cy="32554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u="sng" dirty="0">
                  <a:latin typeface="Times New Roman"/>
                  <a:cs typeface="Times New Roman"/>
                </a:rPr>
                <a:t>A instruction</a:t>
              </a:r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61D3636-FF78-F04C-9CE6-410691CE9372}"/>
                </a:ext>
              </a:extLst>
            </p:cNvPr>
            <p:cNvSpPr txBox="1"/>
            <p:nvPr/>
          </p:nvSpPr>
          <p:spPr>
            <a:xfrm>
              <a:off x="4461659" y="1382722"/>
              <a:ext cx="2520518" cy="372981"/>
            </a:xfrm>
            <a:prstGeom prst="rect">
              <a:avLst/>
            </a:prstGeom>
            <a:noFill/>
            <a:ln>
              <a:noFill/>
            </a:ln>
            <a:effectLst>
              <a:outerShdw dist="38100" sx="1000" sy="1000" algn="tl" rotWithShape="0">
                <a:srgbClr val="000000"/>
              </a:outerShdw>
            </a:effectLst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</a:t>
              </a:r>
              <a:r>
                <a:rPr lang="en-US" i="1" spc="150" dirty="0">
                  <a:solidFill>
                    <a:schemeClr val="tx1"/>
                  </a:solidFill>
                  <a:latin typeface="Times New Roman"/>
                  <a:cs typeface="Times New Roman"/>
                </a:rPr>
                <a:t>vv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... 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v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= 15-bit value of 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xxx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C6711D6-22AD-0E49-9465-AF10B1668E86}"/>
                </a:ext>
              </a:extLst>
            </p:cNvPr>
            <p:cNvSpPr txBox="1"/>
            <p:nvPr/>
          </p:nvSpPr>
          <p:spPr>
            <a:xfrm>
              <a:off x="4605596" y="1023734"/>
              <a:ext cx="3353076" cy="372981"/>
            </a:xfrm>
            <a:prstGeom prst="rect">
              <a:avLst/>
            </a:prstGeom>
            <a:noFill/>
            <a:ln>
              <a:noFill/>
            </a:ln>
            <a:effectLst>
              <a:outerShdw dist="38100" sx="1000" sy="1000" algn="tl" rotWithShape="0">
                <a:srgbClr val="000000"/>
              </a:outerShdw>
            </a:effectLst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xxx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is a decimal value ranging from 0 to 32767,</a:t>
              </a:r>
              <a:b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</a:b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or a symbol bound to such a decimal value)</a:t>
              </a: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0442C81F-D495-A146-A32C-D9E5D35D6353}"/>
                </a:ext>
              </a:extLst>
            </p:cNvPr>
            <p:cNvSpPr txBox="1">
              <a:spLocks/>
            </p:cNvSpPr>
            <p:nvPr/>
          </p:nvSpPr>
          <p:spPr>
            <a:xfrm>
              <a:off x="1981646" y="1017222"/>
              <a:ext cx="913961" cy="334848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Symbolic:</a:t>
              </a:r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5973C1AE-6734-B947-8E46-E342F69090D1}"/>
                </a:ext>
              </a:extLst>
            </p:cNvPr>
            <p:cNvSpPr txBox="1">
              <a:spLocks/>
            </p:cNvSpPr>
            <p:nvPr/>
          </p:nvSpPr>
          <p:spPr>
            <a:xfrm>
              <a:off x="2851606" y="1015890"/>
              <a:ext cx="586848" cy="329048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spc="140" dirty="0">
                  <a:latin typeface="Consolas" charset="0"/>
                  <a:ea typeface="Consolas" charset="0"/>
                  <a:cs typeface="Consolas" charset="0"/>
                </a:rPr>
                <a:t>@</a:t>
              </a:r>
              <a:r>
                <a:rPr lang="en-US" sz="1400" i="1" spc="140" dirty="0"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lang="en-US" sz="1400" i="1" dirty="0">
                  <a:latin typeface="Times New Roman" charset="0"/>
                  <a:ea typeface="Times New Roman" charset="0"/>
                  <a:cs typeface="Times New Roman" charset="0"/>
                </a:rPr>
                <a:t>xx</a:t>
              </a:r>
            </a:p>
          </p:txBody>
        </p: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ABC61D85-3FC1-944D-91C9-8CD651D74079}"/>
                </a:ext>
              </a:extLst>
            </p:cNvPr>
            <p:cNvSpPr txBox="1">
              <a:spLocks/>
            </p:cNvSpPr>
            <p:nvPr/>
          </p:nvSpPr>
          <p:spPr>
            <a:xfrm>
              <a:off x="2180078" y="1394405"/>
              <a:ext cx="736596" cy="258179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endParaRPr lang="en-US" sz="1400" i="1" spc="150" dirty="0">
                <a:latin typeface="Times New Roman"/>
                <a:cs typeface="Times New Roman"/>
              </a:endParaRP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90B8736A-A6D2-C14D-84A9-C34CF1ABCCCE}"/>
                </a:ext>
              </a:extLst>
            </p:cNvPr>
            <p:cNvSpPr txBox="1">
              <a:spLocks/>
            </p:cNvSpPr>
            <p:nvPr/>
          </p:nvSpPr>
          <p:spPr>
            <a:xfrm>
              <a:off x="2857481" y="1409055"/>
              <a:ext cx="2143498" cy="261381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400" i="1" spc="150" dirty="0">
                  <a:latin typeface="Times New Roman"/>
                  <a:cs typeface="Times New Roman"/>
                </a:rPr>
                <a:t>vvvvvvvvvvvvvvv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844C27-1FCC-AA47-80B8-3C27F37C142B}"/>
              </a:ext>
            </a:extLst>
          </p:cNvPr>
          <p:cNvGrpSpPr/>
          <p:nvPr/>
        </p:nvGrpSpPr>
        <p:grpSpPr>
          <a:xfrm>
            <a:off x="726358" y="1854652"/>
            <a:ext cx="7232313" cy="868115"/>
            <a:chOff x="726358" y="1854652"/>
            <a:chExt cx="7232313" cy="868115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454D575-F3AB-6241-8786-23C6DEB4EDC0}"/>
                </a:ext>
              </a:extLst>
            </p:cNvPr>
            <p:cNvSpPr/>
            <p:nvPr/>
          </p:nvSpPr>
          <p:spPr>
            <a:xfrm>
              <a:off x="2853272" y="1854652"/>
              <a:ext cx="5105399" cy="8681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79A101-76E5-B440-AC32-3C00083F2BAE}"/>
                </a:ext>
              </a:extLst>
            </p:cNvPr>
            <p:cNvSpPr txBox="1"/>
            <p:nvPr/>
          </p:nvSpPr>
          <p:spPr>
            <a:xfrm>
              <a:off x="2715861" y="1866992"/>
              <a:ext cx="1821998" cy="372981"/>
            </a:xfrm>
            <a:prstGeom prst="rect">
              <a:avLst/>
            </a:prstGeom>
            <a:noFill/>
            <a:ln>
              <a:noFill/>
            </a:ln>
            <a:effectLst>
              <a:outerShdw sx="1000" sy="1000" algn="tl" rotWithShape="0">
                <a:srgbClr val="000000"/>
              </a:outerShdw>
            </a:effectLst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dest</a:t>
              </a:r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=</a:t>
              </a:r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</a:t>
              </a:r>
              <a:r>
                <a:rPr lang="en-US" dirty="0">
                  <a:solidFill>
                    <a:schemeClr val="tx1"/>
                  </a:solidFill>
                </a:rPr>
                <a:t>;</a:t>
              </a:r>
              <a:r>
                <a: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jump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665B35-2B6F-604E-BDED-339C4B45C024}"/>
                </a:ext>
              </a:extLst>
            </p:cNvPr>
            <p:cNvSpPr txBox="1"/>
            <p:nvPr/>
          </p:nvSpPr>
          <p:spPr>
            <a:xfrm>
              <a:off x="2791069" y="2348364"/>
              <a:ext cx="1948996" cy="372981"/>
            </a:xfrm>
            <a:prstGeom prst="rect">
              <a:avLst/>
            </a:prstGeom>
            <a:noFill/>
            <a:ln>
              <a:noFill/>
            </a:ln>
            <a:effectLst>
              <a:outerShdw dist="38100" sx="1000" sy="1000" algn="tl" rotWithShape="0">
                <a:srgbClr val="000000">
                  <a:alpha val="99000"/>
                </a:srgbClr>
              </a:outerShdw>
            </a:effectLst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spc="150" dirty="0">
                  <a:solidFill>
                    <a:schemeClr val="tx1"/>
                  </a:solidFill>
                  <a:latin typeface="Consolas" panose="020B0609020204030204" pitchFamily="49" charset="0"/>
                  <a:ea typeface="Consolas" charset="0"/>
                  <a:cs typeface="Consolas" panose="020B0609020204030204" pitchFamily="49" charset="0"/>
                </a:rPr>
                <a:t>111</a:t>
              </a:r>
              <a:r>
                <a:rPr lang="en-US" i="1" spc="15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rPr>
                <a:t>accccccdddjjj</a:t>
              </a:r>
              <a:endParaRPr lang="en-US" spc="15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29F57C-E5CC-0940-81F1-D1C96C4CB308}"/>
                </a:ext>
              </a:extLst>
            </p:cNvPr>
            <p:cNvSpPr txBox="1"/>
            <p:nvPr/>
          </p:nvSpPr>
          <p:spPr>
            <a:xfrm>
              <a:off x="4600062" y="1880075"/>
              <a:ext cx="2600354" cy="634664"/>
            </a:xfrm>
            <a:prstGeom prst="rect">
              <a:avLst/>
            </a:prstGeom>
            <a:noFill/>
            <a:ln>
              <a:noFill/>
            </a:ln>
            <a:effectLst>
              <a:outerShdw dist="38100" sx="1000" sy="1000" algn="tl" rotWithShape="0">
                <a:srgbClr val="000000">
                  <a:alpha val="99000"/>
                </a:srgbClr>
              </a:outerShdw>
            </a:effectLst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</a:t>
              </a:r>
              <a:r>
                <a:rPr lang="en-US" sz="12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is mandatory. </a:t>
              </a:r>
              <a:b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</a:b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If </a:t>
              </a:r>
              <a:r>
                <a:rPr lang="en-US" sz="12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dest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is empty, the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is omitted;</a:t>
              </a:r>
              <a:b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</a:b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If </a:t>
              </a:r>
              <a:r>
                <a:rPr lang="en-US" sz="12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jump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is empty, the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is omitted)</a:t>
              </a:r>
            </a:p>
          </p:txBody>
        </p:sp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5490D490-DB73-4644-8666-71AE18CCC0C1}"/>
                </a:ext>
              </a:extLst>
            </p:cNvPr>
            <p:cNvSpPr txBox="1">
              <a:spLocks/>
            </p:cNvSpPr>
            <p:nvPr/>
          </p:nvSpPr>
          <p:spPr>
            <a:xfrm>
              <a:off x="726358" y="2032710"/>
              <a:ext cx="1233753" cy="32554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u="sng" dirty="0">
                  <a:latin typeface="Times New Roman"/>
                  <a:cs typeface="Times New Roman"/>
                </a:rPr>
                <a:t>C instruction</a:t>
              </a:r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6E314637-382F-EA43-824F-7B92ABECEDF2}"/>
                </a:ext>
              </a:extLst>
            </p:cNvPr>
            <p:cNvSpPr txBox="1">
              <a:spLocks/>
            </p:cNvSpPr>
            <p:nvPr/>
          </p:nvSpPr>
          <p:spPr>
            <a:xfrm>
              <a:off x="1965157" y="1880075"/>
              <a:ext cx="913961" cy="334848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Symbolic:</a:t>
              </a:r>
              <a:endParaRPr 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6" name="Content Placeholder 2">
              <a:extLst>
                <a:ext uri="{FF2B5EF4-FFF2-40B4-BE49-F238E27FC236}">
                  <a16:creationId xmlns:a16="http://schemas.microsoft.com/office/drawing/2014/main" id="{0034B687-B4EF-0D49-AB9E-BA28668FE5D4}"/>
                </a:ext>
              </a:extLst>
            </p:cNvPr>
            <p:cNvSpPr txBox="1">
              <a:spLocks/>
            </p:cNvSpPr>
            <p:nvPr/>
          </p:nvSpPr>
          <p:spPr>
            <a:xfrm>
              <a:off x="2163589" y="2367327"/>
              <a:ext cx="736596" cy="258179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endParaRPr lang="en-US" sz="1400" i="1" spc="150" dirty="0">
                <a:latin typeface="Times New Roman"/>
                <a:cs typeface="Times New Roman"/>
              </a:endParaRPr>
            </a:p>
          </p:txBody>
        </p:sp>
      </p:grp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BE32AE0-1A44-3143-8C4F-80E0C62F1C79}"/>
              </a:ext>
            </a:extLst>
          </p:cNvPr>
          <p:cNvGraphicFramePr>
            <a:graphicFrameLocks noGrp="1"/>
          </p:cNvGraphicFramePr>
          <p:nvPr/>
        </p:nvGraphicFramePr>
        <p:xfrm>
          <a:off x="2907338" y="3055402"/>
          <a:ext cx="2126482" cy="3189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0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0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2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–1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–D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–A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D–1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A–1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M–1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D–A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D–M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A–D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M–D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7222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C24DBD1-0CE0-1F4E-8411-8819BCA92323}"/>
              </a:ext>
            </a:extLst>
          </p:cNvPr>
          <p:cNvGraphicFramePr>
            <a:graphicFrameLocks noGrp="1"/>
          </p:cNvGraphicFramePr>
          <p:nvPr/>
        </p:nvGraphicFramePr>
        <p:xfrm>
          <a:off x="5254327" y="3038310"/>
          <a:ext cx="2838156" cy="141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158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value</a:t>
                      </a:r>
                      <a:r>
                        <a:rPr lang="en-US" sz="12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is not stored</a:t>
                      </a:r>
                      <a:endParaRPr 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8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58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register (reg)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58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RAM[A]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and </a:t>
                      </a:r>
                      <a:r>
                        <a:rPr lang="en-US" sz="105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reg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58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reg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58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reg and </a:t>
                      </a: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RAM[A]</a:t>
                      </a:r>
                      <a:endParaRPr lang="en-US" sz="1050" b="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58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reg and </a:t>
                      </a: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reg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58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reg, </a:t>
                      </a: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reg, and </a:t>
                      </a:r>
                      <a:r>
                        <a:rPr lang="en-US" sz="1050" dirty="0">
                          <a:latin typeface="Consolas" charset="0"/>
                          <a:ea typeface="Consolas" charset="0"/>
                          <a:cs typeface="Consolas" charset="0"/>
                        </a:rPr>
                        <a:t>RAM[A]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A03BD93-714D-7E43-925C-A88D54FA24B8}"/>
              </a:ext>
            </a:extLst>
          </p:cNvPr>
          <p:cNvGraphicFramePr>
            <a:graphicFrameLocks noGrp="1"/>
          </p:cNvGraphicFramePr>
          <p:nvPr/>
        </p:nvGraphicFramePr>
        <p:xfrm>
          <a:off x="5254327" y="4727185"/>
          <a:ext cx="2644495" cy="1538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3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1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26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26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if </a:t>
                      </a:r>
                      <a:r>
                        <a:rPr lang="en-US" sz="1200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comp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26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if </a:t>
                      </a:r>
                      <a:r>
                        <a:rPr lang="en-US" sz="1200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comp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= 0 jump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26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if </a:t>
                      </a:r>
                      <a:r>
                        <a:rPr lang="en-US" sz="1200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comp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≥ 0 jump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26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if </a:t>
                      </a:r>
                      <a:r>
                        <a:rPr lang="en-US" sz="1200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comp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&lt; 0 jump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226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if </a:t>
                      </a:r>
                      <a:r>
                        <a:rPr lang="en-US" sz="1200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comp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≠ 0 jump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6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if </a:t>
                      </a:r>
                      <a:r>
                        <a:rPr lang="en-US" sz="1200" i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comp</a:t>
                      </a:r>
                      <a:r>
                        <a:rPr lang="en-US" sz="12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≤ 0 </a:t>
                      </a:r>
                      <a:r>
                        <a:rPr lang="en-US" sz="12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jump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2261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unconditional jump</a:t>
                      </a:r>
                      <a:endParaRPr lang="en-US" sz="12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8B78380-7960-B24F-8D20-A08528DAF848}"/>
              </a:ext>
            </a:extLst>
          </p:cNvPr>
          <p:cNvSpPr txBox="1">
            <a:spLocks/>
          </p:cNvSpPr>
          <p:nvPr/>
        </p:nvSpPr>
        <p:spPr>
          <a:xfrm>
            <a:off x="3093977" y="2743318"/>
            <a:ext cx="2160350" cy="38384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i="1" dirty="0">
                <a:latin typeface="Times New Roman"/>
                <a:cs typeface="Times New Roman"/>
              </a:rPr>
              <a:t>  </a:t>
            </a:r>
            <a:r>
              <a:rPr lang="en-US" sz="1400" i="1" dirty="0">
                <a:latin typeface="Times New Roman"/>
                <a:cs typeface="Times New Roman"/>
              </a:rPr>
              <a:t>comp</a:t>
            </a:r>
            <a:r>
              <a:rPr lang="en-US" sz="1400" dirty="0">
                <a:latin typeface="Times New Roman"/>
                <a:cs typeface="Times New Roman"/>
              </a:rPr>
              <a:t>      </a:t>
            </a: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c  </a:t>
            </a:r>
            <a:r>
              <a:rPr lang="en-US" sz="800" i="1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c </a:t>
            </a:r>
            <a:r>
              <a:rPr lang="en-US" sz="800" i="1" dirty="0">
                <a:latin typeface="Times New Roman"/>
                <a:cs typeface="Times New Roman"/>
              </a:rPr>
              <a:t>   </a:t>
            </a:r>
            <a:r>
              <a:rPr lang="en-US" sz="1400" i="1" dirty="0">
                <a:latin typeface="Times New Roman"/>
                <a:cs typeface="Times New Roman"/>
              </a:rPr>
              <a:t>c </a:t>
            </a:r>
            <a:r>
              <a:rPr lang="en-US" sz="800" i="1" dirty="0">
                <a:latin typeface="Times New Roman"/>
                <a:cs typeface="Times New Roman"/>
              </a:rPr>
              <a:t>   </a:t>
            </a:r>
            <a:r>
              <a:rPr lang="en-US" sz="1400" i="1" dirty="0">
                <a:latin typeface="Times New Roman"/>
                <a:cs typeface="Times New Roman"/>
              </a:rPr>
              <a:t>c  c  c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742E046-357B-6D47-AC73-489097DF579A}"/>
              </a:ext>
            </a:extLst>
          </p:cNvPr>
          <p:cNvSpPr txBox="1">
            <a:spLocks/>
          </p:cNvSpPr>
          <p:nvPr/>
        </p:nvSpPr>
        <p:spPr>
          <a:xfrm>
            <a:off x="2924430" y="6208482"/>
            <a:ext cx="3756946" cy="38384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0E29463-E71E-694A-8874-777FBE487A53}"/>
              </a:ext>
            </a:extLst>
          </p:cNvPr>
          <p:cNvSpPr txBox="1">
            <a:spLocks/>
          </p:cNvSpPr>
          <p:nvPr/>
        </p:nvSpPr>
        <p:spPr>
          <a:xfrm>
            <a:off x="5260383" y="2753042"/>
            <a:ext cx="3467676" cy="38384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i="1" dirty="0">
                <a:latin typeface="Times New Roman"/>
                <a:cs typeface="Times New Roman"/>
              </a:rPr>
              <a:t>dest</a:t>
            </a:r>
            <a:r>
              <a:rPr lang="en-US" sz="1400" dirty="0">
                <a:latin typeface="Times New Roman"/>
                <a:cs typeface="Times New Roman"/>
              </a:rPr>
              <a:t>    </a:t>
            </a:r>
            <a:r>
              <a:rPr lang="en-US" sz="1400" i="1" dirty="0">
                <a:latin typeface="Times New Roman"/>
                <a:cs typeface="Times New Roman"/>
              </a:rPr>
              <a:t>d</a:t>
            </a:r>
            <a:r>
              <a:rPr lang="en-US" sz="1400" dirty="0">
                <a:latin typeface="Times New Roman"/>
                <a:cs typeface="Times New Roman"/>
              </a:rPr>
              <a:t>    </a:t>
            </a:r>
            <a:r>
              <a:rPr lang="en-US" sz="1400" i="1" dirty="0">
                <a:latin typeface="Times New Roman"/>
                <a:cs typeface="Times New Roman"/>
              </a:rPr>
              <a:t>d</a:t>
            </a:r>
            <a:r>
              <a:rPr lang="en-US" sz="1400" dirty="0">
                <a:latin typeface="Times New Roman"/>
                <a:cs typeface="Times New Roman"/>
              </a:rPr>
              <a:t>    </a:t>
            </a:r>
            <a:r>
              <a:rPr lang="en-US" sz="1400" i="1" dirty="0">
                <a:latin typeface="Times New Roman"/>
                <a:cs typeface="Times New Roman"/>
              </a:rPr>
              <a:t>d</a:t>
            </a:r>
            <a:r>
              <a:rPr lang="en-US" sz="1400" dirty="0">
                <a:latin typeface="Times New Roman"/>
                <a:cs typeface="Times New Roman"/>
              </a:rPr>
              <a:t>   Effect: store </a:t>
            </a:r>
            <a:r>
              <a:rPr lang="en-US" sz="1400" i="1" dirty="0">
                <a:latin typeface="Times New Roman"/>
                <a:cs typeface="Times New Roman"/>
              </a:rPr>
              <a:t>comp</a:t>
            </a:r>
            <a:r>
              <a:rPr lang="en-US" sz="1400" dirty="0">
                <a:latin typeface="Times New Roman"/>
                <a:cs typeface="Times New Roman"/>
              </a:rPr>
              <a:t> in: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95802B8-75E6-CA42-ACFF-B031400C59E2}"/>
              </a:ext>
            </a:extLst>
          </p:cNvPr>
          <p:cNvSpPr txBox="1">
            <a:spLocks/>
          </p:cNvSpPr>
          <p:nvPr/>
        </p:nvSpPr>
        <p:spPr>
          <a:xfrm>
            <a:off x="5245781" y="4432095"/>
            <a:ext cx="3467676" cy="38384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i="1" dirty="0">
                <a:latin typeface="Times New Roman"/>
                <a:cs typeface="Times New Roman"/>
              </a:rPr>
              <a:t>jump</a:t>
            </a:r>
            <a:r>
              <a:rPr lang="en-US" sz="1400" dirty="0">
                <a:latin typeface="Times New Roman"/>
                <a:cs typeface="Times New Roman"/>
              </a:rPr>
              <a:t>     </a:t>
            </a:r>
            <a:r>
              <a:rPr lang="en-US" sz="1400" i="1" dirty="0">
                <a:latin typeface="Times New Roman"/>
                <a:cs typeface="Times New Roman"/>
              </a:rPr>
              <a:t>j</a:t>
            </a:r>
            <a:r>
              <a:rPr lang="en-US" sz="1400" dirty="0">
                <a:latin typeface="Times New Roman"/>
                <a:cs typeface="Times New Roman"/>
              </a:rPr>
              <a:t>    </a:t>
            </a:r>
            <a:r>
              <a:rPr lang="en-US" sz="1400" i="1" dirty="0">
                <a:latin typeface="Times New Roman"/>
                <a:cs typeface="Times New Roman"/>
              </a:rPr>
              <a:t>j</a:t>
            </a:r>
            <a:r>
              <a:rPr lang="en-US" sz="1400" dirty="0">
                <a:latin typeface="Times New Roman"/>
                <a:cs typeface="Times New Roman"/>
              </a:rPr>
              <a:t>    </a:t>
            </a:r>
            <a:r>
              <a:rPr lang="en-US" sz="1400" i="1" dirty="0">
                <a:latin typeface="Times New Roman"/>
                <a:cs typeface="Times New Roman"/>
              </a:rPr>
              <a:t>j</a:t>
            </a:r>
            <a:r>
              <a:rPr lang="en-US" sz="1400" dirty="0">
                <a:latin typeface="Times New Roman"/>
                <a:cs typeface="Times New Roman"/>
              </a:rPr>
              <a:t>    Effect: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B88912-D4DA-524D-913C-54232BE3C4C9}"/>
              </a:ext>
            </a:extLst>
          </p:cNvPr>
          <p:cNvCxnSpPr/>
          <p:nvPr/>
        </p:nvCxnSpPr>
        <p:spPr>
          <a:xfrm>
            <a:off x="787400" y="1854652"/>
            <a:ext cx="725428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9D04133-332E-F142-BBBB-C88CC4D139B7}"/>
              </a:ext>
            </a:extLst>
          </p:cNvPr>
          <p:cNvGraphicFramePr>
            <a:graphicFrameLocks noGrp="1"/>
          </p:cNvGraphicFramePr>
          <p:nvPr/>
        </p:nvGraphicFramePr>
        <p:xfrm>
          <a:off x="720680" y="3511602"/>
          <a:ext cx="1392679" cy="2199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735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u="none" dirty="0">
                          <a:latin typeface="Times New Roman"/>
                          <a:cs typeface="Times New Roman"/>
                        </a:rPr>
                        <a:t>symbol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u="none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u="none" dirty="0">
                          <a:latin typeface="Times New Roman"/>
                          <a:cs typeface="Times New Roman"/>
                        </a:rPr>
                        <a:t>value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735"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Consolas"/>
                          <a:cs typeface="Consolas"/>
                        </a:rPr>
                        <a:t>R0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050" dirty="0">
                          <a:latin typeface="Consolas"/>
                          <a:cs typeface="Consolas"/>
                        </a:rPr>
                        <a:t> 0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552">
                <a:tc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latin typeface="Consolas"/>
                          <a:cs typeface="Consolas"/>
                        </a:rPr>
                        <a:t>R1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050" dirty="0">
                          <a:latin typeface="Consolas"/>
                          <a:cs typeface="Consolas"/>
                        </a:rPr>
                        <a:t> 1</a:t>
                      </a:r>
                      <a:endParaRPr lang="en-US" sz="1050" b="0" dirty="0">
                        <a:latin typeface="Consolas"/>
                        <a:cs typeface="Consolas"/>
                      </a:endParaRP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552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latin typeface="Consolas"/>
                          <a:cs typeface="Consolas"/>
                        </a:rPr>
                        <a:t>R2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latin typeface="Consolas"/>
                          <a:cs typeface="Consolas"/>
                        </a:rPr>
                        <a:t>2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552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latin typeface="Consolas"/>
                          <a:cs typeface="Consolas"/>
                        </a:rPr>
                        <a:t>...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latin typeface="Consolas"/>
                          <a:cs typeface="Consolas"/>
                        </a:rPr>
                        <a:t>...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552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latin typeface="Consolas"/>
                          <a:cs typeface="Consolas"/>
                        </a:rPr>
                        <a:t>R15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latin typeface="Consolas"/>
                          <a:cs typeface="Consolas"/>
                        </a:rPr>
                        <a:t>15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552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SP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2184309"/>
                  </a:ext>
                </a:extLst>
              </a:tr>
              <a:tr h="165552"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LCL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912484"/>
                  </a:ext>
                </a:extLst>
              </a:tr>
              <a:tr h="165552"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ARG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2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7372006"/>
                  </a:ext>
                </a:extLst>
              </a:tr>
              <a:tr h="165552"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THIS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3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59494"/>
                  </a:ext>
                </a:extLst>
              </a:tr>
              <a:tr h="165552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THAT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4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6699211"/>
                  </a:ext>
                </a:extLst>
              </a:tr>
              <a:tr h="165552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SCREEN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16384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1404189"/>
                  </a:ext>
                </a:extLst>
              </a:tr>
              <a:tr h="35043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KBD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ts val="138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24576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02726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086CEF-66DF-C046-8031-E1DF78F0A475}"/>
              </a:ext>
            </a:extLst>
          </p:cNvPr>
          <p:cNvSpPr txBox="1"/>
          <p:nvPr/>
        </p:nvSpPr>
        <p:spPr>
          <a:xfrm>
            <a:off x="742847" y="3213391"/>
            <a:ext cx="1760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>
                <a:latin typeface="Times New Roman" panose="02020603050405020304" pitchFamily="18" charset="0"/>
                <a:cs typeface="Times New Roman" panose="02020603050405020304" pitchFamily="18" charset="0"/>
              </a:rPr>
              <a:t>Predefined symbols:</a:t>
            </a:r>
          </a:p>
        </p:txBody>
      </p:sp>
    </p:spTree>
    <p:extLst>
      <p:ext uri="{BB962C8B-B14F-4D97-AF65-F5344CB8AC3E}">
        <p14:creationId xmlns:p14="http://schemas.microsoft.com/office/powerpoint/2010/main" val="12044683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63519"/>
            <a:ext cx="31922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Machine languages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instruction set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CPU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Machine Language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89F9-E6F4-0B4F-8C6A-1877C1E84FA0}"/>
              </a:ext>
            </a:extLst>
          </p:cNvPr>
          <p:cNvSpPr txBox="1"/>
          <p:nvPr/>
        </p:nvSpPr>
        <p:spPr>
          <a:xfrm>
            <a:off x="4737841" y="3606899"/>
            <a:ext cx="29491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The Hack Language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Usage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Specification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Input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Project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1C0B3-9629-AF43-BDB0-4DCFDA0E58D8}"/>
              </a:ext>
            </a:extLst>
          </p:cNvPr>
          <p:cNvSpPr txBox="1"/>
          <p:nvPr/>
        </p:nvSpPr>
        <p:spPr>
          <a:xfrm>
            <a:off x="945420" y="3606899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Low Level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Iteration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Pointers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4913171" y="4856332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8067D6-A883-B643-B2A8-E34E46150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915491" y="1122924"/>
            <a:ext cx="523059" cy="5210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7F7C7E-6FA0-1D43-80B2-F187B8DFD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4757426" y="1129017"/>
            <a:ext cx="523059" cy="521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617E05-0422-B64B-BDA1-FB558D62F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945420" y="3546027"/>
            <a:ext cx="523059" cy="52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B4E4C8-BAD0-B341-8BC7-660B1CFE6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09749" y="4043653"/>
            <a:ext cx="340730" cy="3394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BE803-9E61-4547-9FD6-F10AD819F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09749" y="4449992"/>
            <a:ext cx="340730" cy="3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2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EDF9BEF6-670B-1946-A29B-A0BCBA155119}"/>
              </a:ext>
            </a:extLst>
          </p:cNvPr>
          <p:cNvSpPr/>
          <p:nvPr/>
        </p:nvSpPr>
        <p:spPr>
          <a:xfrm>
            <a:off x="4401878" y="1241485"/>
            <a:ext cx="4114801" cy="37915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0E53AC6-56D8-9A45-8B5C-9DB93CA18D3C}"/>
              </a:ext>
            </a:extLst>
          </p:cNvPr>
          <p:cNvSpPr txBox="1"/>
          <p:nvPr/>
        </p:nvSpPr>
        <p:spPr>
          <a:xfrm>
            <a:off x="7084944" y="1259371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806813-BB0F-A244-9548-40117BFDB4FA}"/>
              </a:ext>
            </a:extLst>
          </p:cNvPr>
          <p:cNvSpPr/>
          <p:nvPr/>
        </p:nvSpPr>
        <p:spPr>
          <a:xfrm>
            <a:off x="6804499" y="1605655"/>
            <a:ext cx="1453254" cy="3237699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C9A3CEC-5145-CB48-B62E-285E055D84A6}"/>
              </a:ext>
            </a:extLst>
          </p:cNvPr>
          <p:cNvGrpSpPr/>
          <p:nvPr/>
        </p:nvGrpSpPr>
        <p:grpSpPr>
          <a:xfrm>
            <a:off x="7203567" y="1760357"/>
            <a:ext cx="767901" cy="1310745"/>
            <a:chOff x="5090133" y="2476194"/>
            <a:chExt cx="652063" cy="2110165"/>
          </a:xfrm>
        </p:grpSpPr>
        <p:sp>
          <p:nvSpPr>
            <p:cNvPr id="112" name="Trapezoid 111">
              <a:extLst>
                <a:ext uri="{FF2B5EF4-FFF2-40B4-BE49-F238E27FC236}">
                  <a16:creationId xmlns:a16="http://schemas.microsoft.com/office/drawing/2014/main" id="{5FD739F5-B1B9-E844-85D7-127EDE843F26}"/>
                </a:ext>
              </a:extLst>
            </p:cNvPr>
            <p:cNvSpPr/>
            <p:nvPr/>
          </p:nvSpPr>
          <p:spPr>
            <a:xfrm rot="5400000">
              <a:off x="4346128" y="3220199"/>
              <a:ext cx="2110165" cy="622155"/>
            </a:xfrm>
            <a:prstGeom prst="trapezoid">
              <a:avLst>
                <a:gd name="adj" fmla="val 60108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A8B1856-AB5A-6D41-8D89-C7FFBEBF56A4}"/>
                </a:ext>
              </a:extLst>
            </p:cNvPr>
            <p:cNvSpPr txBox="1"/>
            <p:nvPr/>
          </p:nvSpPr>
          <p:spPr>
            <a:xfrm>
              <a:off x="5159403" y="3212617"/>
              <a:ext cx="582793" cy="495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ALU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94FDE181-E068-A94F-96C4-F25EAEF3D5C5}"/>
              </a:ext>
            </a:extLst>
          </p:cNvPr>
          <p:cNvSpPr/>
          <p:nvPr/>
        </p:nvSpPr>
        <p:spPr>
          <a:xfrm>
            <a:off x="7171189" y="3736863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000000000010010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B8E1DC6-765F-7C48-A89D-FEB1C9CA3409}"/>
              </a:ext>
            </a:extLst>
          </p:cNvPr>
          <p:cNvSpPr/>
          <p:nvPr/>
        </p:nvSpPr>
        <p:spPr>
          <a:xfrm>
            <a:off x="7185193" y="4035807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rtl="0" eaLnBrk="1" latinLnBrk="0" hangingPunct="1"/>
            <a:r>
              <a:rPr lang="en-US" sz="800" dirty="0">
                <a:solidFill>
                  <a:schemeClr val="tx1"/>
                </a:solidFill>
              </a:rPr>
              <a:t>0000000000000101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1FE69B2-C831-4B40-A30D-5D886169E57B}"/>
              </a:ext>
            </a:extLst>
          </p:cNvPr>
          <p:cNvSpPr/>
          <p:nvPr/>
        </p:nvSpPr>
        <p:spPr>
          <a:xfrm>
            <a:off x="7158494" y="4513860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00000010110000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9B892A4-D2D6-294D-8227-8B7092D0CD3E}"/>
              </a:ext>
            </a:extLst>
          </p:cNvPr>
          <p:cNvGrpSpPr/>
          <p:nvPr/>
        </p:nvGrpSpPr>
        <p:grpSpPr>
          <a:xfrm>
            <a:off x="7506315" y="4250448"/>
            <a:ext cx="169877" cy="245696"/>
            <a:chOff x="6988849" y="4338512"/>
            <a:chExt cx="169877" cy="245696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7098AA4-11A7-5A4C-8B0E-2AFFBFDEEDCF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6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6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A85A1A2-1089-E24F-971C-83FD856F33FC}"/>
                </a:ext>
              </a:extLst>
            </p:cNvPr>
            <p:cNvSpPr txBox="1"/>
            <p:nvPr/>
          </p:nvSpPr>
          <p:spPr>
            <a:xfrm>
              <a:off x="6990188" y="447160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6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6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DD27DD3-B5DF-904B-AC0C-8517E57A1EEB}"/>
                </a:ext>
              </a:extLst>
            </p:cNvPr>
            <p:cNvSpPr txBox="1"/>
            <p:nvPr/>
          </p:nvSpPr>
          <p:spPr>
            <a:xfrm>
              <a:off x="6988849" y="4338512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6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600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AD7E622-FD9B-BC4B-A786-F1E76FCF5C8E}"/>
              </a:ext>
            </a:extLst>
          </p:cNvPr>
          <p:cNvSpPr txBox="1"/>
          <p:nvPr/>
        </p:nvSpPr>
        <p:spPr>
          <a:xfrm>
            <a:off x="7084218" y="3417998"/>
            <a:ext cx="97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Registers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6877CE-217D-384C-96CE-B3FE20A66AD5}"/>
              </a:ext>
            </a:extLst>
          </p:cNvPr>
          <p:cNvSpPr txBox="1"/>
          <p:nvPr/>
        </p:nvSpPr>
        <p:spPr>
          <a:xfrm>
            <a:off x="6737263" y="3711019"/>
            <a:ext cx="425684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B815C1-22B3-F94F-AAC8-F087AE511E8C}"/>
              </a:ext>
            </a:extLst>
          </p:cNvPr>
          <p:cNvSpPr txBox="1"/>
          <p:nvPr/>
        </p:nvSpPr>
        <p:spPr>
          <a:xfrm>
            <a:off x="6742797" y="4010299"/>
            <a:ext cx="425684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34794E-4422-AB43-8654-0A48266171C6}"/>
              </a:ext>
            </a:extLst>
          </p:cNvPr>
          <p:cNvSpPr txBox="1"/>
          <p:nvPr/>
        </p:nvSpPr>
        <p:spPr>
          <a:xfrm>
            <a:off x="6700152" y="4521687"/>
            <a:ext cx="425684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3BE311-8B65-A948-BC69-E27E09C175BF}"/>
              </a:ext>
            </a:extLst>
          </p:cNvPr>
          <p:cNvSpPr txBox="1"/>
          <p:nvPr/>
        </p:nvSpPr>
        <p:spPr>
          <a:xfrm>
            <a:off x="4934951" y="1233970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73" name="Text Box 9">
            <a:extLst>
              <a:ext uri="{FF2B5EF4-FFF2-40B4-BE49-F238E27FC236}">
                <a16:creationId xmlns:a16="http://schemas.microsoft.com/office/drawing/2014/main" id="{A790A2A5-F011-5848-9E2A-1937F6EF3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6353" y="3225569"/>
            <a:ext cx="1504465" cy="167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endParaRPr lang="en-US" sz="8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CE2A70C-9775-484E-A1B5-8FB8DC4AB295}"/>
              </a:ext>
            </a:extLst>
          </p:cNvPr>
          <p:cNvSpPr/>
          <p:nvPr/>
        </p:nvSpPr>
        <p:spPr>
          <a:xfrm>
            <a:off x="4991806" y="1618880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1110111100001010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18B3AF-C2F2-A14D-A0BB-CB3AC0DE607F}"/>
              </a:ext>
            </a:extLst>
          </p:cNvPr>
          <p:cNvSpPr/>
          <p:nvPr/>
        </p:nvSpPr>
        <p:spPr>
          <a:xfrm>
            <a:off x="4991806" y="1822987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1100000011111110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8204687-38D6-974E-A3A9-A8F898E69427}"/>
              </a:ext>
            </a:extLst>
          </p:cNvPr>
          <p:cNvSpPr/>
          <p:nvPr/>
        </p:nvSpPr>
        <p:spPr>
          <a:xfrm>
            <a:off x="4991806" y="2024495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0110111100001010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08EF932-6E8F-024E-95FA-7970E8DD769B}"/>
              </a:ext>
            </a:extLst>
          </p:cNvPr>
          <p:cNvSpPr/>
          <p:nvPr/>
        </p:nvSpPr>
        <p:spPr>
          <a:xfrm>
            <a:off x="4144226" y="1618880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75D1E08-F04E-E045-94EC-6F053E1CF2AA}"/>
              </a:ext>
            </a:extLst>
          </p:cNvPr>
          <p:cNvSpPr/>
          <p:nvPr/>
        </p:nvSpPr>
        <p:spPr>
          <a:xfrm>
            <a:off x="4144226" y="1822987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9373FAE-3DF5-E244-BE30-756CD3D564BC}"/>
              </a:ext>
            </a:extLst>
          </p:cNvPr>
          <p:cNvSpPr/>
          <p:nvPr/>
        </p:nvSpPr>
        <p:spPr>
          <a:xfrm>
            <a:off x="4144226" y="2024495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9859524-3B8D-E24D-9CA0-D670634352B9}"/>
              </a:ext>
            </a:extLst>
          </p:cNvPr>
          <p:cNvSpPr/>
          <p:nvPr/>
        </p:nvSpPr>
        <p:spPr>
          <a:xfrm>
            <a:off x="4991806" y="2221293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1100000011111110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4678034-EE87-6F42-ACED-4560067B53D4}"/>
              </a:ext>
            </a:extLst>
          </p:cNvPr>
          <p:cNvSpPr/>
          <p:nvPr/>
        </p:nvSpPr>
        <p:spPr>
          <a:xfrm>
            <a:off x="4144226" y="2221293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DA7569F-7A8E-8F47-81AD-77554FE47921}"/>
              </a:ext>
            </a:extLst>
          </p:cNvPr>
          <p:cNvSpPr/>
          <p:nvPr/>
        </p:nvSpPr>
        <p:spPr>
          <a:xfrm>
            <a:off x="4994827" y="2424535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0101100011100110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B8AC94F-A394-3C42-89A7-8E150F790858}"/>
              </a:ext>
            </a:extLst>
          </p:cNvPr>
          <p:cNvSpPr/>
          <p:nvPr/>
        </p:nvSpPr>
        <p:spPr>
          <a:xfrm>
            <a:off x="4147247" y="2424535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55960AE-955A-6C44-9C25-273973B595DE}"/>
              </a:ext>
            </a:extLst>
          </p:cNvPr>
          <p:cNvSpPr/>
          <p:nvPr/>
        </p:nvSpPr>
        <p:spPr>
          <a:xfrm>
            <a:off x="4990295" y="2626929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64CC3BB-AB57-F947-BD83-B65F80D5DAD0}"/>
              </a:ext>
            </a:extLst>
          </p:cNvPr>
          <p:cNvSpPr/>
          <p:nvPr/>
        </p:nvSpPr>
        <p:spPr>
          <a:xfrm>
            <a:off x="4990295" y="2822872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26C1080-C811-B64F-8BA3-7337571B540D}"/>
              </a:ext>
            </a:extLst>
          </p:cNvPr>
          <p:cNvSpPr/>
          <p:nvPr/>
        </p:nvSpPr>
        <p:spPr>
          <a:xfrm>
            <a:off x="4990295" y="3024380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67FB2B1-7A0C-1642-8F8A-7FADC46106F0}"/>
              </a:ext>
            </a:extLst>
          </p:cNvPr>
          <p:cNvSpPr/>
          <p:nvPr/>
        </p:nvSpPr>
        <p:spPr>
          <a:xfrm>
            <a:off x="4142715" y="2626929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29A937A-FD60-284D-BE6E-0C049EEB784E}"/>
              </a:ext>
            </a:extLst>
          </p:cNvPr>
          <p:cNvSpPr/>
          <p:nvPr/>
        </p:nvSpPr>
        <p:spPr>
          <a:xfrm>
            <a:off x="4142715" y="2831036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E636103-6E49-8F4E-9E96-EE5966C24C1A}"/>
              </a:ext>
            </a:extLst>
          </p:cNvPr>
          <p:cNvSpPr/>
          <p:nvPr/>
        </p:nvSpPr>
        <p:spPr>
          <a:xfrm>
            <a:off x="4142715" y="3032544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E2CA91-C8D2-8046-9EDD-7E0556C7BEDA}"/>
              </a:ext>
            </a:extLst>
          </p:cNvPr>
          <p:cNvSpPr/>
          <p:nvPr/>
        </p:nvSpPr>
        <p:spPr>
          <a:xfrm>
            <a:off x="4990295" y="3229342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F0BA6F4-3265-794A-979F-C8B3FBDAAC3E}"/>
              </a:ext>
            </a:extLst>
          </p:cNvPr>
          <p:cNvSpPr/>
          <p:nvPr/>
        </p:nvSpPr>
        <p:spPr>
          <a:xfrm>
            <a:off x="4142715" y="3229342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D6C9A06-0D92-1744-AB67-B861FE1929B3}"/>
              </a:ext>
            </a:extLst>
          </p:cNvPr>
          <p:cNvSpPr/>
          <p:nvPr/>
        </p:nvSpPr>
        <p:spPr>
          <a:xfrm>
            <a:off x="4993316" y="3432584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4D0B105-0F53-3F42-B740-03B00A980832}"/>
              </a:ext>
            </a:extLst>
          </p:cNvPr>
          <p:cNvSpPr/>
          <p:nvPr/>
        </p:nvSpPr>
        <p:spPr>
          <a:xfrm>
            <a:off x="4145736" y="3432584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D80138A-EA13-3C45-95B7-CD0A3928404F}"/>
              </a:ext>
            </a:extLst>
          </p:cNvPr>
          <p:cNvSpPr/>
          <p:nvPr/>
        </p:nvSpPr>
        <p:spPr>
          <a:xfrm>
            <a:off x="4989539" y="3632430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5D392C6-E6DD-2B45-829B-125581052018}"/>
              </a:ext>
            </a:extLst>
          </p:cNvPr>
          <p:cNvSpPr/>
          <p:nvPr/>
        </p:nvSpPr>
        <p:spPr>
          <a:xfrm>
            <a:off x="4989539" y="3836537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0001100011011100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8D77D91-D4B4-2A47-AB6C-B0C28A37F653}"/>
              </a:ext>
            </a:extLst>
          </p:cNvPr>
          <p:cNvSpPr/>
          <p:nvPr/>
        </p:nvSpPr>
        <p:spPr>
          <a:xfrm>
            <a:off x="4989539" y="4038045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1100000011111110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CB6DFA9-1951-EC4D-B276-00A9BE86A741}"/>
              </a:ext>
            </a:extLst>
          </p:cNvPr>
          <p:cNvSpPr/>
          <p:nvPr/>
        </p:nvSpPr>
        <p:spPr>
          <a:xfrm>
            <a:off x="4141959" y="3632430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B1A0D37-15FF-2E49-B0E5-EFB07C6E5AEF}"/>
              </a:ext>
            </a:extLst>
          </p:cNvPr>
          <p:cNvSpPr/>
          <p:nvPr/>
        </p:nvSpPr>
        <p:spPr>
          <a:xfrm>
            <a:off x="4141959" y="3836537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136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685678F-4B62-7042-A71C-4FC33265C790}"/>
              </a:ext>
            </a:extLst>
          </p:cNvPr>
          <p:cNvSpPr/>
          <p:nvPr/>
        </p:nvSpPr>
        <p:spPr>
          <a:xfrm>
            <a:off x="4141959" y="4038045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137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A7DDD8A-1437-3A45-8B83-52B15A6447AF}"/>
              </a:ext>
            </a:extLst>
          </p:cNvPr>
          <p:cNvSpPr/>
          <p:nvPr/>
        </p:nvSpPr>
        <p:spPr>
          <a:xfrm>
            <a:off x="4989539" y="4234843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0101110010001110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755BF82-D6C2-1448-9993-03944A609EF0}"/>
              </a:ext>
            </a:extLst>
          </p:cNvPr>
          <p:cNvSpPr/>
          <p:nvPr/>
        </p:nvSpPr>
        <p:spPr>
          <a:xfrm>
            <a:off x="4141959" y="4234843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138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2BFA3B-5AB0-3243-B6CD-3FB45C315A72}"/>
              </a:ext>
            </a:extLst>
          </p:cNvPr>
          <p:cNvSpPr/>
          <p:nvPr/>
        </p:nvSpPr>
        <p:spPr>
          <a:xfrm>
            <a:off x="4992560" y="4438085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948F66C-106A-674F-BAB7-B66CD8291FE6}"/>
              </a:ext>
            </a:extLst>
          </p:cNvPr>
          <p:cNvSpPr/>
          <p:nvPr/>
        </p:nvSpPr>
        <p:spPr>
          <a:xfrm>
            <a:off x="4144980" y="4438085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B577C44-BDEF-AA4D-A061-14C407E0CED5}"/>
              </a:ext>
            </a:extLst>
          </p:cNvPr>
          <p:cNvSpPr/>
          <p:nvPr/>
        </p:nvSpPr>
        <p:spPr>
          <a:xfrm>
            <a:off x="4988028" y="4640479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07553BE-A58B-9045-82E0-EE97B90958BC}"/>
              </a:ext>
            </a:extLst>
          </p:cNvPr>
          <p:cNvSpPr/>
          <p:nvPr/>
        </p:nvSpPr>
        <p:spPr>
          <a:xfrm>
            <a:off x="4140448" y="4640479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marL="0" algn="l" defTabSz="914400" rtl="0" eaLnBrk="1" latinLnBrk="0" hangingPunct="1"/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EA8AB97-DEC3-3542-BC74-2868C49209E5}"/>
              </a:ext>
            </a:extLst>
          </p:cNvPr>
          <p:cNvCxnSpPr/>
          <p:nvPr/>
        </p:nvCxnSpPr>
        <p:spPr>
          <a:xfrm flipV="1">
            <a:off x="6030495" y="2746226"/>
            <a:ext cx="713153" cy="2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46BEC0-92BD-7044-A0BC-925326C44676}"/>
              </a:ext>
            </a:extLst>
          </p:cNvPr>
          <p:cNvCxnSpPr>
            <a:cxnSpLocks/>
          </p:cNvCxnSpPr>
          <p:nvPr/>
        </p:nvCxnSpPr>
        <p:spPr>
          <a:xfrm flipH="1">
            <a:off x="6030495" y="3342148"/>
            <a:ext cx="658188" cy="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1428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/ output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1454161" y="1033639"/>
            <a:ext cx="4077917" cy="2137269"/>
            <a:chOff x="1475152" y="1201579"/>
            <a:chExt cx="4077917" cy="2137269"/>
          </a:xfrm>
        </p:grpSpPr>
        <p:sp>
          <p:nvSpPr>
            <p:cNvPr id="51" name="Rectangle 50"/>
            <p:cNvSpPr/>
            <p:nvPr/>
          </p:nvSpPr>
          <p:spPr>
            <a:xfrm>
              <a:off x="1475152" y="1201579"/>
              <a:ext cx="4077917" cy="21372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852873" y="1738886"/>
              <a:ext cx="736372" cy="26553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588134" y="1331893"/>
              <a:ext cx="746746" cy="1820065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RAM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704927" y="1314453"/>
              <a:ext cx="785734" cy="1760539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ROM</a:t>
              </a:r>
            </a:p>
          </p:txBody>
        </p:sp>
        <p:sp>
          <p:nvSpPr>
            <p:cNvPr id="65" name="Right Arrow 64"/>
            <p:cNvSpPr/>
            <p:nvPr/>
          </p:nvSpPr>
          <p:spPr>
            <a:xfrm>
              <a:off x="2577017" y="2113441"/>
              <a:ext cx="678318" cy="21338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6" name="Right Arrow 65"/>
            <p:cNvSpPr/>
            <p:nvPr/>
          </p:nvSpPr>
          <p:spPr>
            <a:xfrm>
              <a:off x="3992575" y="1984194"/>
              <a:ext cx="541441" cy="21338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473229" y="1795779"/>
              <a:ext cx="839524" cy="26553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instruc-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tions</a:t>
              </a:r>
            </a:p>
          </p:txBody>
        </p:sp>
        <p:sp>
          <p:nvSpPr>
            <p:cNvPr id="68" name="Diagonal Stripe 67"/>
            <p:cNvSpPr/>
            <p:nvPr/>
          </p:nvSpPr>
          <p:spPr>
            <a:xfrm rot="7883291">
              <a:off x="2683116" y="1681074"/>
              <a:ext cx="1290932" cy="1147278"/>
            </a:xfrm>
            <a:prstGeom prst="diagStripe">
              <a:avLst>
                <a:gd name="adj" fmla="val 32075"/>
              </a:avLst>
            </a:prstGeom>
            <a:solidFill>
              <a:srgbClr val="FFE0B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201203" y="1910912"/>
              <a:ext cx="795824" cy="567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70" name="Right Arrow 69"/>
            <p:cNvSpPr/>
            <p:nvPr/>
          </p:nvSpPr>
          <p:spPr>
            <a:xfrm rot="10800000">
              <a:off x="3979477" y="2280340"/>
              <a:ext cx="515513" cy="21338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7CCCD-C9A5-114A-9B9C-A9BE243BA71B}"/>
              </a:ext>
            </a:extLst>
          </p:cNvPr>
          <p:cNvGrpSpPr/>
          <p:nvPr/>
        </p:nvGrpSpPr>
        <p:grpSpPr>
          <a:xfrm>
            <a:off x="5306508" y="984860"/>
            <a:ext cx="2376303" cy="3098190"/>
            <a:chOff x="5306508" y="984860"/>
            <a:chExt cx="2376303" cy="3098190"/>
          </a:xfrm>
        </p:grpSpPr>
        <p:grpSp>
          <p:nvGrpSpPr>
            <p:cNvPr id="11" name="Group 10"/>
            <p:cNvGrpSpPr/>
            <p:nvPr/>
          </p:nvGrpSpPr>
          <p:grpSpPr>
            <a:xfrm>
              <a:off x="6136500" y="984860"/>
              <a:ext cx="1546311" cy="3098190"/>
              <a:chOff x="6136500" y="984860"/>
              <a:chExt cx="1546311" cy="3098190"/>
            </a:xfrm>
          </p:grpSpPr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6203395" y="3469441"/>
                <a:ext cx="1479416" cy="61360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buNone/>
                </a:pPr>
                <a:r>
                  <a:rPr lang="en-US" sz="1400" dirty="0"/>
                  <a:t>Keyboard: used to enter inputs</a:t>
                </a:r>
              </a:p>
            </p:txBody>
          </p:sp>
          <p:sp>
            <p:nvSpPr>
              <p:cNvPr id="214" name="Content Placeholder 2"/>
              <p:cNvSpPr txBox="1">
                <a:spLocks/>
              </p:cNvSpPr>
              <p:nvPr/>
            </p:nvSpPr>
            <p:spPr>
              <a:xfrm>
                <a:off x="6136500" y="984860"/>
                <a:ext cx="1493832" cy="49897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buNone/>
                </a:pPr>
                <a:r>
                  <a:rPr lang="en-US" sz="1400" dirty="0"/>
                  <a:t>Screen: used to display outputs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306508" y="1435942"/>
              <a:ext cx="2159998" cy="2276101"/>
              <a:chOff x="5306508" y="1435942"/>
              <a:chExt cx="2159998" cy="2276101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5383323" y="2928907"/>
                <a:ext cx="965223" cy="217389"/>
              </a:xfrm>
              <a:custGeom>
                <a:avLst/>
                <a:gdLst>
                  <a:gd name="connsiteX0" fmla="*/ 0 w 941097"/>
                  <a:gd name="connsiteY0" fmla="*/ 0 h 319774"/>
                  <a:gd name="connsiteX1" fmla="*/ 45685 w 941097"/>
                  <a:gd name="connsiteY1" fmla="*/ 9137 h 319774"/>
                  <a:gd name="connsiteX2" fmla="*/ 219285 w 941097"/>
                  <a:gd name="connsiteY2" fmla="*/ 27410 h 319774"/>
                  <a:gd name="connsiteX3" fmla="*/ 246696 w 941097"/>
                  <a:gd name="connsiteY3" fmla="*/ 45682 h 319774"/>
                  <a:gd name="connsiteX4" fmla="*/ 274106 w 941097"/>
                  <a:gd name="connsiteY4" fmla="*/ 54819 h 319774"/>
                  <a:gd name="connsiteX5" fmla="*/ 328928 w 941097"/>
                  <a:gd name="connsiteY5" fmla="*/ 91364 h 319774"/>
                  <a:gd name="connsiteX6" fmla="*/ 347201 w 941097"/>
                  <a:gd name="connsiteY6" fmla="*/ 118773 h 319774"/>
                  <a:gd name="connsiteX7" fmla="*/ 402022 w 941097"/>
                  <a:gd name="connsiteY7" fmla="*/ 155319 h 319774"/>
                  <a:gd name="connsiteX8" fmla="*/ 420296 w 941097"/>
                  <a:gd name="connsiteY8" fmla="*/ 182728 h 319774"/>
                  <a:gd name="connsiteX9" fmla="*/ 520802 w 941097"/>
                  <a:gd name="connsiteY9" fmla="*/ 210137 h 319774"/>
                  <a:gd name="connsiteX10" fmla="*/ 566486 w 941097"/>
                  <a:gd name="connsiteY10" fmla="*/ 109637 h 319774"/>
                  <a:gd name="connsiteX11" fmla="*/ 511665 w 941097"/>
                  <a:gd name="connsiteY11" fmla="*/ 118773 h 319774"/>
                  <a:gd name="connsiteX12" fmla="*/ 456844 w 941097"/>
                  <a:gd name="connsiteY12" fmla="*/ 155319 h 319774"/>
                  <a:gd name="connsiteX13" fmla="*/ 438570 w 941097"/>
                  <a:gd name="connsiteY13" fmla="*/ 210137 h 319774"/>
                  <a:gd name="connsiteX14" fmla="*/ 447707 w 941097"/>
                  <a:gd name="connsiteY14" fmla="*/ 255819 h 319774"/>
                  <a:gd name="connsiteX15" fmla="*/ 493391 w 941097"/>
                  <a:gd name="connsiteY15" fmla="*/ 292365 h 319774"/>
                  <a:gd name="connsiteX16" fmla="*/ 548212 w 941097"/>
                  <a:gd name="connsiteY16" fmla="*/ 319774 h 319774"/>
                  <a:gd name="connsiteX17" fmla="*/ 630444 w 941097"/>
                  <a:gd name="connsiteY17" fmla="*/ 310638 h 319774"/>
                  <a:gd name="connsiteX18" fmla="*/ 685265 w 941097"/>
                  <a:gd name="connsiteY18" fmla="*/ 274092 h 319774"/>
                  <a:gd name="connsiteX19" fmla="*/ 694402 w 941097"/>
                  <a:gd name="connsiteY19" fmla="*/ 246683 h 319774"/>
                  <a:gd name="connsiteX20" fmla="*/ 740086 w 941097"/>
                  <a:gd name="connsiteY20" fmla="*/ 191865 h 319774"/>
                  <a:gd name="connsiteX21" fmla="*/ 804044 w 941097"/>
                  <a:gd name="connsiteY21" fmla="*/ 164455 h 319774"/>
                  <a:gd name="connsiteX22" fmla="*/ 831455 w 941097"/>
                  <a:gd name="connsiteY22" fmla="*/ 146183 h 319774"/>
                  <a:gd name="connsiteX23" fmla="*/ 886276 w 941097"/>
                  <a:gd name="connsiteY23" fmla="*/ 127910 h 319774"/>
                  <a:gd name="connsiteX24" fmla="*/ 904550 w 941097"/>
                  <a:gd name="connsiteY24" fmla="*/ 91364 h 319774"/>
                  <a:gd name="connsiteX25" fmla="*/ 941097 w 941097"/>
                  <a:gd name="connsiteY25" fmla="*/ 36546 h 31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41097" h="319774">
                    <a:moveTo>
                      <a:pt x="0" y="0"/>
                    </a:moveTo>
                    <a:cubicBezTo>
                      <a:pt x="15228" y="3046"/>
                      <a:pt x="30232" y="7592"/>
                      <a:pt x="45685" y="9137"/>
                    </a:cubicBezTo>
                    <a:cubicBezTo>
                      <a:pt x="228507" y="27418"/>
                      <a:pt x="129203" y="4889"/>
                      <a:pt x="219285" y="27410"/>
                    </a:cubicBezTo>
                    <a:cubicBezTo>
                      <a:pt x="228422" y="33501"/>
                      <a:pt x="236874" y="40771"/>
                      <a:pt x="246696" y="45682"/>
                    </a:cubicBezTo>
                    <a:cubicBezTo>
                      <a:pt x="255310" y="49989"/>
                      <a:pt x="265687" y="50142"/>
                      <a:pt x="274106" y="54819"/>
                    </a:cubicBezTo>
                    <a:cubicBezTo>
                      <a:pt x="293305" y="65484"/>
                      <a:pt x="328928" y="91364"/>
                      <a:pt x="328928" y="91364"/>
                    </a:cubicBezTo>
                    <a:cubicBezTo>
                      <a:pt x="335019" y="100500"/>
                      <a:pt x="338937" y="111542"/>
                      <a:pt x="347201" y="118773"/>
                    </a:cubicBezTo>
                    <a:cubicBezTo>
                      <a:pt x="363729" y="133235"/>
                      <a:pt x="402022" y="155319"/>
                      <a:pt x="402022" y="155319"/>
                    </a:cubicBezTo>
                    <a:cubicBezTo>
                      <a:pt x="408113" y="164455"/>
                      <a:pt x="410984" y="176908"/>
                      <a:pt x="420296" y="182728"/>
                    </a:cubicBezTo>
                    <a:cubicBezTo>
                      <a:pt x="442119" y="196367"/>
                      <a:pt x="494712" y="204919"/>
                      <a:pt x="520802" y="210137"/>
                    </a:cubicBezTo>
                    <a:cubicBezTo>
                      <a:pt x="565936" y="202615"/>
                      <a:pt x="643348" y="208455"/>
                      <a:pt x="566486" y="109637"/>
                    </a:cubicBezTo>
                    <a:cubicBezTo>
                      <a:pt x="555112" y="95014"/>
                      <a:pt x="529939" y="115728"/>
                      <a:pt x="511665" y="118773"/>
                    </a:cubicBezTo>
                    <a:cubicBezTo>
                      <a:pt x="493391" y="130955"/>
                      <a:pt x="463789" y="134484"/>
                      <a:pt x="456844" y="155319"/>
                    </a:cubicBezTo>
                    <a:lnTo>
                      <a:pt x="438570" y="210137"/>
                    </a:lnTo>
                    <a:cubicBezTo>
                      <a:pt x="441616" y="225364"/>
                      <a:pt x="442254" y="241279"/>
                      <a:pt x="447707" y="255819"/>
                    </a:cubicBezTo>
                    <a:cubicBezTo>
                      <a:pt x="461924" y="293730"/>
                      <a:pt x="463807" y="277573"/>
                      <a:pt x="493391" y="292365"/>
                    </a:cubicBezTo>
                    <a:cubicBezTo>
                      <a:pt x="564235" y="327786"/>
                      <a:pt x="479320" y="296812"/>
                      <a:pt x="548212" y="319774"/>
                    </a:cubicBezTo>
                    <a:cubicBezTo>
                      <a:pt x="575623" y="316729"/>
                      <a:pt x="604280" y="319359"/>
                      <a:pt x="630444" y="310638"/>
                    </a:cubicBezTo>
                    <a:cubicBezTo>
                      <a:pt x="651279" y="303693"/>
                      <a:pt x="685265" y="274092"/>
                      <a:pt x="685265" y="274092"/>
                    </a:cubicBezTo>
                    <a:cubicBezTo>
                      <a:pt x="688311" y="264956"/>
                      <a:pt x="690095" y="255297"/>
                      <a:pt x="694402" y="246683"/>
                    </a:cubicBezTo>
                    <a:cubicBezTo>
                      <a:pt x="703306" y="228876"/>
                      <a:pt x="724371" y="203090"/>
                      <a:pt x="740086" y="191865"/>
                    </a:cubicBezTo>
                    <a:cubicBezTo>
                      <a:pt x="784441" y="160185"/>
                      <a:pt x="764284" y="184334"/>
                      <a:pt x="804044" y="164455"/>
                    </a:cubicBezTo>
                    <a:cubicBezTo>
                      <a:pt x="813866" y="159544"/>
                      <a:pt x="821420" y="150643"/>
                      <a:pt x="831455" y="146183"/>
                    </a:cubicBezTo>
                    <a:cubicBezTo>
                      <a:pt x="849057" y="138360"/>
                      <a:pt x="886276" y="127910"/>
                      <a:pt x="886276" y="127910"/>
                    </a:cubicBezTo>
                    <a:cubicBezTo>
                      <a:pt x="892367" y="115728"/>
                      <a:pt x="897542" y="103043"/>
                      <a:pt x="904550" y="91364"/>
                    </a:cubicBezTo>
                    <a:cubicBezTo>
                      <a:pt x="915849" y="72533"/>
                      <a:pt x="941097" y="36546"/>
                      <a:pt x="941097" y="36546"/>
                    </a:cubicBezTo>
                  </a:path>
                </a:pathLst>
              </a:cu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Extract 76"/>
              <p:cNvSpPr/>
              <p:nvPr/>
            </p:nvSpPr>
            <p:spPr>
              <a:xfrm rot="16200000">
                <a:off x="5304499" y="2876569"/>
                <a:ext cx="111196" cy="107178"/>
              </a:xfrm>
              <a:prstGeom prst="flowChartExtra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5342316" y="2123440"/>
                <a:ext cx="916244" cy="337537"/>
              </a:xfrm>
              <a:custGeom>
                <a:avLst/>
                <a:gdLst>
                  <a:gd name="connsiteX0" fmla="*/ 703539 w 703539"/>
                  <a:gd name="connsiteY0" fmla="*/ 0 h 1224275"/>
                  <a:gd name="connsiteX1" fmla="*/ 630444 w 703539"/>
                  <a:gd name="connsiteY1" fmla="*/ 18272 h 1224275"/>
                  <a:gd name="connsiteX2" fmla="*/ 557349 w 703539"/>
                  <a:gd name="connsiteY2" fmla="*/ 45682 h 1224275"/>
                  <a:gd name="connsiteX3" fmla="*/ 502528 w 703539"/>
                  <a:gd name="connsiteY3" fmla="*/ 82227 h 1224275"/>
                  <a:gd name="connsiteX4" fmla="*/ 456843 w 703539"/>
                  <a:gd name="connsiteY4" fmla="*/ 146182 h 1224275"/>
                  <a:gd name="connsiteX5" fmla="*/ 475117 w 703539"/>
                  <a:gd name="connsiteY5" fmla="*/ 429410 h 1224275"/>
                  <a:gd name="connsiteX6" fmla="*/ 493391 w 703539"/>
                  <a:gd name="connsiteY6" fmla="*/ 484228 h 1224275"/>
                  <a:gd name="connsiteX7" fmla="*/ 529938 w 703539"/>
                  <a:gd name="connsiteY7" fmla="*/ 566456 h 1224275"/>
                  <a:gd name="connsiteX8" fmla="*/ 566486 w 703539"/>
                  <a:gd name="connsiteY8" fmla="*/ 621274 h 1224275"/>
                  <a:gd name="connsiteX9" fmla="*/ 584760 w 703539"/>
                  <a:gd name="connsiteY9" fmla="*/ 648683 h 1224275"/>
                  <a:gd name="connsiteX10" fmla="*/ 612170 w 703539"/>
                  <a:gd name="connsiteY10" fmla="*/ 703501 h 1224275"/>
                  <a:gd name="connsiteX11" fmla="*/ 621307 w 703539"/>
                  <a:gd name="connsiteY11" fmla="*/ 730911 h 1224275"/>
                  <a:gd name="connsiteX12" fmla="*/ 648718 w 703539"/>
                  <a:gd name="connsiteY12" fmla="*/ 785729 h 1224275"/>
                  <a:gd name="connsiteX13" fmla="*/ 648718 w 703539"/>
                  <a:gd name="connsiteY13" fmla="*/ 1014138 h 1224275"/>
                  <a:gd name="connsiteX14" fmla="*/ 630444 w 703539"/>
                  <a:gd name="connsiteY14" fmla="*/ 1041548 h 1224275"/>
                  <a:gd name="connsiteX15" fmla="*/ 557349 w 703539"/>
                  <a:gd name="connsiteY15" fmla="*/ 1132912 h 1224275"/>
                  <a:gd name="connsiteX16" fmla="*/ 502528 w 703539"/>
                  <a:gd name="connsiteY16" fmla="*/ 1160321 h 1224275"/>
                  <a:gd name="connsiteX17" fmla="*/ 475117 w 703539"/>
                  <a:gd name="connsiteY17" fmla="*/ 1169457 h 1224275"/>
                  <a:gd name="connsiteX18" fmla="*/ 438570 w 703539"/>
                  <a:gd name="connsiteY18" fmla="*/ 1187730 h 1224275"/>
                  <a:gd name="connsiteX19" fmla="*/ 402022 w 703539"/>
                  <a:gd name="connsiteY19" fmla="*/ 1196866 h 1224275"/>
                  <a:gd name="connsiteX20" fmla="*/ 338064 w 703539"/>
                  <a:gd name="connsiteY20" fmla="*/ 1215139 h 1224275"/>
                  <a:gd name="connsiteX21" fmla="*/ 283243 w 703539"/>
                  <a:gd name="connsiteY21" fmla="*/ 1224275 h 1224275"/>
                  <a:gd name="connsiteX22" fmla="*/ 155327 w 703539"/>
                  <a:gd name="connsiteY22" fmla="*/ 1215139 h 1224275"/>
                  <a:gd name="connsiteX23" fmla="*/ 100506 w 703539"/>
                  <a:gd name="connsiteY23" fmla="*/ 1206003 h 1224275"/>
                  <a:gd name="connsiteX24" fmla="*/ 73095 w 703539"/>
                  <a:gd name="connsiteY24" fmla="*/ 1196866 h 1224275"/>
                  <a:gd name="connsiteX25" fmla="*/ 0 w 703539"/>
                  <a:gd name="connsiteY25" fmla="*/ 1196866 h 122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3539" h="1224275">
                    <a:moveTo>
                      <a:pt x="703539" y="0"/>
                    </a:moveTo>
                    <a:cubicBezTo>
                      <a:pt x="610672" y="18571"/>
                      <a:pt x="695990" y="-455"/>
                      <a:pt x="630444" y="18272"/>
                    </a:cubicBezTo>
                    <a:cubicBezTo>
                      <a:pt x="589044" y="30100"/>
                      <a:pt x="596059" y="22457"/>
                      <a:pt x="557349" y="45682"/>
                    </a:cubicBezTo>
                    <a:cubicBezTo>
                      <a:pt x="538517" y="56981"/>
                      <a:pt x="515706" y="64658"/>
                      <a:pt x="502528" y="82227"/>
                    </a:cubicBezTo>
                    <a:cubicBezTo>
                      <a:pt x="468528" y="127557"/>
                      <a:pt x="483564" y="106103"/>
                      <a:pt x="456843" y="146182"/>
                    </a:cubicBezTo>
                    <a:cubicBezTo>
                      <a:pt x="457765" y="166469"/>
                      <a:pt x="462466" y="366158"/>
                      <a:pt x="475117" y="429410"/>
                    </a:cubicBezTo>
                    <a:cubicBezTo>
                      <a:pt x="478895" y="448297"/>
                      <a:pt x="486237" y="466345"/>
                      <a:pt x="493391" y="484228"/>
                    </a:cubicBezTo>
                    <a:cubicBezTo>
                      <a:pt x="504385" y="511712"/>
                      <a:pt x="514577" y="540855"/>
                      <a:pt x="529938" y="566456"/>
                    </a:cubicBezTo>
                    <a:cubicBezTo>
                      <a:pt x="541237" y="585288"/>
                      <a:pt x="554303" y="603001"/>
                      <a:pt x="566486" y="621274"/>
                    </a:cubicBezTo>
                    <a:cubicBezTo>
                      <a:pt x="572577" y="630410"/>
                      <a:pt x="579849" y="638862"/>
                      <a:pt x="584760" y="648683"/>
                    </a:cubicBezTo>
                    <a:cubicBezTo>
                      <a:pt x="593897" y="666956"/>
                      <a:pt x="603873" y="684832"/>
                      <a:pt x="612170" y="703501"/>
                    </a:cubicBezTo>
                    <a:cubicBezTo>
                      <a:pt x="616082" y="712302"/>
                      <a:pt x="617000" y="722297"/>
                      <a:pt x="621307" y="730911"/>
                    </a:cubicBezTo>
                    <a:cubicBezTo>
                      <a:pt x="656733" y="801759"/>
                      <a:pt x="625751" y="716833"/>
                      <a:pt x="648718" y="785729"/>
                    </a:cubicBezTo>
                    <a:cubicBezTo>
                      <a:pt x="664551" y="880732"/>
                      <a:pt x="667674" y="875130"/>
                      <a:pt x="648718" y="1014138"/>
                    </a:cubicBezTo>
                    <a:cubicBezTo>
                      <a:pt x="647234" y="1025018"/>
                      <a:pt x="635892" y="1032014"/>
                      <a:pt x="630444" y="1041548"/>
                    </a:cubicBezTo>
                    <a:cubicBezTo>
                      <a:pt x="608235" y="1080412"/>
                      <a:pt x="607338" y="1107919"/>
                      <a:pt x="557349" y="1132912"/>
                    </a:cubicBezTo>
                    <a:cubicBezTo>
                      <a:pt x="539075" y="1142048"/>
                      <a:pt x="521198" y="1152024"/>
                      <a:pt x="502528" y="1160321"/>
                    </a:cubicBezTo>
                    <a:cubicBezTo>
                      <a:pt x="493727" y="1164232"/>
                      <a:pt x="483969" y="1165663"/>
                      <a:pt x="475117" y="1169457"/>
                    </a:cubicBezTo>
                    <a:cubicBezTo>
                      <a:pt x="462598" y="1174822"/>
                      <a:pt x="451323" y="1182948"/>
                      <a:pt x="438570" y="1187730"/>
                    </a:cubicBezTo>
                    <a:cubicBezTo>
                      <a:pt x="426812" y="1192139"/>
                      <a:pt x="414096" y="1193416"/>
                      <a:pt x="402022" y="1196866"/>
                    </a:cubicBezTo>
                    <a:cubicBezTo>
                      <a:pt x="361370" y="1208480"/>
                      <a:pt x="385688" y="1205615"/>
                      <a:pt x="338064" y="1215139"/>
                    </a:cubicBezTo>
                    <a:cubicBezTo>
                      <a:pt x="319898" y="1218772"/>
                      <a:pt x="301517" y="1221230"/>
                      <a:pt x="283243" y="1224275"/>
                    </a:cubicBezTo>
                    <a:cubicBezTo>
                      <a:pt x="240604" y="1221230"/>
                      <a:pt x="197862" y="1219392"/>
                      <a:pt x="155327" y="1215139"/>
                    </a:cubicBezTo>
                    <a:cubicBezTo>
                      <a:pt x="136893" y="1213296"/>
                      <a:pt x="118591" y="1210022"/>
                      <a:pt x="100506" y="1206003"/>
                    </a:cubicBezTo>
                    <a:cubicBezTo>
                      <a:pt x="91104" y="1203914"/>
                      <a:pt x="82687" y="1197738"/>
                      <a:pt x="73095" y="1196866"/>
                    </a:cubicBezTo>
                    <a:cubicBezTo>
                      <a:pt x="48830" y="1194660"/>
                      <a:pt x="24365" y="1196866"/>
                      <a:pt x="0" y="1196866"/>
                    </a:cubicBezTo>
                  </a:path>
                </a:pathLst>
              </a:cu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Extract 78"/>
              <p:cNvSpPr/>
              <p:nvPr/>
            </p:nvSpPr>
            <p:spPr>
              <a:xfrm rot="5197166">
                <a:off x="6272155" y="2074920"/>
                <a:ext cx="106521" cy="119207"/>
              </a:xfrm>
              <a:prstGeom prst="flowChartExtra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5629" y="2501166"/>
                <a:ext cx="1210877" cy="1210877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8635" y="1435942"/>
                <a:ext cx="1303451" cy="1286524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 rot="411091">
                <a:off x="6437513" y="1681680"/>
                <a:ext cx="737743" cy="56607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r>
                  <a:rPr lang="en-US" sz="900" dirty="0">
                    <a:latin typeface="Courier"/>
                    <a:cs typeface="Courier"/>
                  </a:rPr>
                  <a:t>Hello, world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3CD5099-38FB-F847-89DB-9A77C086740B}"/>
              </a:ext>
            </a:extLst>
          </p:cNvPr>
          <p:cNvGrpSpPr/>
          <p:nvPr/>
        </p:nvGrpSpPr>
        <p:grpSpPr>
          <a:xfrm>
            <a:off x="1328379" y="3852082"/>
            <a:ext cx="10063436" cy="2228391"/>
            <a:chOff x="1328379" y="3852082"/>
            <a:chExt cx="10063436" cy="2228391"/>
          </a:xfrm>
        </p:grpSpPr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1328379" y="5058743"/>
              <a:ext cx="8736638" cy="102173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u="sng" dirty="0"/>
                <a:t>Low-level I/O handling</a:t>
              </a:r>
              <a:r>
                <a:rPr lang="en-US" sz="1800" dirty="0"/>
                <a:t>:</a:t>
              </a:r>
            </a:p>
            <a:p>
              <a:pPr marL="0" indent="0">
                <a:buNone/>
              </a:pPr>
              <a:r>
                <a:rPr lang="en-US" sz="1800" dirty="0"/>
                <a:t>Manipulating bits in memory resident </a:t>
              </a:r>
              <a:r>
                <a:rPr lang="en-US" sz="1800" i="1" dirty="0"/>
                <a:t>bitmaps</a:t>
              </a:r>
              <a:r>
                <a:rPr lang="en-US" sz="1800" dirty="0"/>
                <a:t>.</a:t>
              </a:r>
            </a:p>
            <a:p>
              <a:pPr marL="0" indent="0">
                <a:buNone/>
              </a:pPr>
              <a:endParaRPr lang="en-US" sz="1800" dirty="0"/>
            </a:p>
          </p:txBody>
        </p:sp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1376191" y="3852082"/>
              <a:ext cx="10015624" cy="128768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u="sng" dirty="0"/>
                <a:t>High-level I/O handling</a:t>
              </a:r>
              <a:r>
                <a:rPr lang="en-US" sz="1800" dirty="0"/>
                <a:t>:</a:t>
              </a:r>
            </a:p>
            <a:p>
              <a:pPr marL="0" indent="0">
                <a:buNone/>
              </a:pPr>
              <a:r>
                <a:rPr lang="en-US" sz="1800" dirty="0"/>
                <a:t>Software libraries for inputting / outputting </a:t>
              </a:r>
              <a:br>
                <a:rPr lang="en-US" sz="1800" dirty="0"/>
              </a:br>
              <a:r>
                <a:rPr lang="en-US" sz="1800" dirty="0"/>
                <a:t>text, graphics, audio, video,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101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2ED1B2-5E9C-EE4C-A359-A8A7442BF4C3}"/>
              </a:ext>
            </a:extLst>
          </p:cNvPr>
          <p:cNvGrpSpPr/>
          <p:nvPr/>
        </p:nvGrpSpPr>
        <p:grpSpPr>
          <a:xfrm>
            <a:off x="4125931" y="1100960"/>
            <a:ext cx="1772903" cy="3802994"/>
            <a:chOff x="4125931" y="1100960"/>
            <a:chExt cx="1772903" cy="3802994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1F668D0-BC14-2646-A2B0-84CCAEFA4F42}"/>
                </a:ext>
              </a:extLst>
            </p:cNvPr>
            <p:cNvSpPr txBox="1"/>
            <p:nvPr/>
          </p:nvSpPr>
          <p:spPr bwMode="auto">
            <a:xfrm>
              <a:off x="4767350" y="1418082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C55AAAB-158F-CF49-B94D-EE6B24E0EA1E}"/>
                </a:ext>
              </a:extLst>
            </p:cNvPr>
            <p:cNvSpPr txBox="1"/>
            <p:nvPr/>
          </p:nvSpPr>
          <p:spPr bwMode="auto">
            <a:xfrm>
              <a:off x="4295712" y="141808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B24DCC-E693-A241-A015-BCB501B55377}"/>
                </a:ext>
              </a:extLst>
            </p:cNvPr>
            <p:cNvSpPr txBox="1"/>
            <p:nvPr/>
          </p:nvSpPr>
          <p:spPr bwMode="auto">
            <a:xfrm>
              <a:off x="4767350" y="161454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526A1E5-8A50-C549-A5C6-01AF6221D2BA}"/>
                </a:ext>
              </a:extLst>
            </p:cNvPr>
            <p:cNvSpPr txBox="1"/>
            <p:nvPr/>
          </p:nvSpPr>
          <p:spPr bwMode="auto">
            <a:xfrm>
              <a:off x="4295712" y="161454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34221B1-C22D-584E-8CB4-5A1ADC1C1EF3}"/>
                </a:ext>
              </a:extLst>
            </p:cNvPr>
            <p:cNvSpPr txBox="1"/>
            <p:nvPr/>
          </p:nvSpPr>
          <p:spPr bwMode="auto">
            <a:xfrm>
              <a:off x="4767350" y="179909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ED73784-0D46-E44B-845E-A8A5D41A4178}"/>
                </a:ext>
              </a:extLst>
            </p:cNvPr>
            <p:cNvSpPr txBox="1"/>
            <p:nvPr/>
          </p:nvSpPr>
          <p:spPr bwMode="auto">
            <a:xfrm>
              <a:off x="4295712" y="179909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A6B729-1C92-134A-92E1-E4568EA640C2}"/>
                </a:ext>
              </a:extLst>
            </p:cNvPr>
            <p:cNvSpPr txBox="1"/>
            <p:nvPr/>
          </p:nvSpPr>
          <p:spPr bwMode="auto">
            <a:xfrm>
              <a:off x="4767350" y="200258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344B954-29A7-7743-9B5D-9815FA7E8091}"/>
                </a:ext>
              </a:extLst>
            </p:cNvPr>
            <p:cNvSpPr txBox="1"/>
            <p:nvPr/>
          </p:nvSpPr>
          <p:spPr bwMode="auto">
            <a:xfrm>
              <a:off x="4295712" y="199182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151F6DE-BF52-7B4A-973A-99AB2CAF5CF8}"/>
                </a:ext>
              </a:extLst>
            </p:cNvPr>
            <p:cNvSpPr txBox="1"/>
            <p:nvPr/>
          </p:nvSpPr>
          <p:spPr bwMode="auto">
            <a:xfrm>
              <a:off x="4295712" y="218672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E825841-FCF8-B34D-AD54-CF8B3EAE518C}"/>
                </a:ext>
              </a:extLst>
            </p:cNvPr>
            <p:cNvSpPr txBox="1"/>
            <p:nvPr/>
          </p:nvSpPr>
          <p:spPr bwMode="auto">
            <a:xfrm>
              <a:off x="5427196" y="218687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6E5B967-5C5F-E34E-9C66-AA45C460C0A9}"/>
                </a:ext>
              </a:extLst>
            </p:cNvPr>
            <p:cNvSpPr txBox="1"/>
            <p:nvPr/>
          </p:nvSpPr>
          <p:spPr bwMode="auto">
            <a:xfrm>
              <a:off x="4295712" y="2383191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255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B9E64B8-4660-B84F-AA5A-296EA0749591}"/>
                </a:ext>
              </a:extLst>
            </p:cNvPr>
            <p:cNvSpPr txBox="1"/>
            <p:nvPr/>
          </p:nvSpPr>
          <p:spPr bwMode="auto">
            <a:xfrm>
              <a:off x="5427196" y="238333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2A74AAB-C7F4-F243-AD78-08F72FCF7082}"/>
                </a:ext>
              </a:extLst>
            </p:cNvPr>
            <p:cNvSpPr txBox="1"/>
            <p:nvPr/>
          </p:nvSpPr>
          <p:spPr bwMode="auto">
            <a:xfrm>
              <a:off x="4767350" y="257965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35EC856-D9C9-5840-85C7-D0BF2059820A}"/>
                </a:ext>
              </a:extLst>
            </p:cNvPr>
            <p:cNvSpPr txBox="1"/>
            <p:nvPr/>
          </p:nvSpPr>
          <p:spPr bwMode="auto">
            <a:xfrm>
              <a:off x="4295712" y="2579653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256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5E5E8D1-D09F-EF47-BA1D-FDBF5C35BC95}"/>
                </a:ext>
              </a:extLst>
            </p:cNvPr>
            <p:cNvSpPr txBox="1"/>
            <p:nvPr/>
          </p:nvSpPr>
          <p:spPr bwMode="auto">
            <a:xfrm>
              <a:off x="4767350" y="2764209"/>
              <a:ext cx="640992" cy="210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08EAC15-3E89-B942-B337-BB8575C24725}"/>
                </a:ext>
              </a:extLst>
            </p:cNvPr>
            <p:cNvSpPr txBox="1"/>
            <p:nvPr/>
          </p:nvSpPr>
          <p:spPr bwMode="auto">
            <a:xfrm>
              <a:off x="4295712" y="2764208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A04370C-47E6-6249-9117-415E9A9AEAC9}"/>
                </a:ext>
              </a:extLst>
            </p:cNvPr>
            <p:cNvSpPr txBox="1"/>
            <p:nvPr/>
          </p:nvSpPr>
          <p:spPr bwMode="auto">
            <a:xfrm>
              <a:off x="5427196" y="276435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4" name="Rectangle 10">
              <a:extLst>
                <a:ext uri="{FF2B5EF4-FFF2-40B4-BE49-F238E27FC236}">
                  <a16:creationId xmlns:a16="http://schemas.microsoft.com/office/drawing/2014/main" id="{B99B7C92-7CAD-4741-B469-2E07A30FA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091" y="1100960"/>
              <a:ext cx="65525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RAM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0F9EE0C-E65A-984A-B1F2-CD7FED1F340F}"/>
                </a:ext>
              </a:extLst>
            </p:cNvPr>
            <p:cNvSpPr txBox="1"/>
            <p:nvPr/>
          </p:nvSpPr>
          <p:spPr bwMode="auto">
            <a:xfrm>
              <a:off x="4767350" y="296315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811A74C-0327-6343-A2F4-F6850F9D7EBF}"/>
                </a:ext>
              </a:extLst>
            </p:cNvPr>
            <p:cNvSpPr txBox="1"/>
            <p:nvPr/>
          </p:nvSpPr>
          <p:spPr bwMode="auto">
            <a:xfrm>
              <a:off x="4220199" y="2980423"/>
              <a:ext cx="547151" cy="179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2047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FE2C204-C774-E142-9E6A-A8F3207028E7}"/>
                </a:ext>
              </a:extLst>
            </p:cNvPr>
            <p:cNvSpPr txBox="1"/>
            <p:nvPr/>
          </p:nvSpPr>
          <p:spPr bwMode="auto">
            <a:xfrm>
              <a:off x="5427196" y="296329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8F4035D-848A-1348-A7EC-B80773C0F842}"/>
                </a:ext>
              </a:extLst>
            </p:cNvPr>
            <p:cNvSpPr txBox="1"/>
            <p:nvPr/>
          </p:nvSpPr>
          <p:spPr bwMode="auto">
            <a:xfrm>
              <a:off x="4767350" y="3159612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9182ADD-BEF4-624B-BEDE-ADF4C89BF94C}"/>
                </a:ext>
              </a:extLst>
            </p:cNvPr>
            <p:cNvSpPr txBox="1"/>
            <p:nvPr/>
          </p:nvSpPr>
          <p:spPr bwMode="auto">
            <a:xfrm>
              <a:off x="4125931" y="3176737"/>
              <a:ext cx="641419" cy="179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2048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DE2ABF1-FB94-284D-8D43-A24517BB8595}"/>
                </a:ext>
              </a:extLst>
            </p:cNvPr>
            <p:cNvSpPr txBox="1"/>
            <p:nvPr/>
          </p:nvSpPr>
          <p:spPr bwMode="auto">
            <a:xfrm>
              <a:off x="5427196" y="315975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1D57C2E-9E23-E645-AF9B-CAB2A6F4182A}"/>
                </a:ext>
              </a:extLst>
            </p:cNvPr>
            <p:cNvSpPr txBox="1"/>
            <p:nvPr/>
          </p:nvSpPr>
          <p:spPr bwMode="auto">
            <a:xfrm>
              <a:off x="4767350" y="3344167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65D7FEC-B0D9-6C4A-B473-09E4AAA7560E}"/>
                </a:ext>
              </a:extLst>
            </p:cNvPr>
            <p:cNvSpPr txBox="1"/>
            <p:nvPr/>
          </p:nvSpPr>
          <p:spPr bwMode="auto">
            <a:xfrm>
              <a:off x="4295712" y="334416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0FF539D-8B6D-374C-A2C7-449BDFB4F431}"/>
                </a:ext>
              </a:extLst>
            </p:cNvPr>
            <p:cNvSpPr txBox="1"/>
            <p:nvPr/>
          </p:nvSpPr>
          <p:spPr bwMode="auto">
            <a:xfrm>
              <a:off x="5427196" y="3344314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CE42853-052D-1945-8197-55D7D3A568AE}"/>
                </a:ext>
              </a:extLst>
            </p:cNvPr>
            <p:cNvSpPr txBox="1"/>
            <p:nvPr/>
          </p:nvSpPr>
          <p:spPr bwMode="auto">
            <a:xfrm>
              <a:off x="4767350" y="354062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2D08544-D31E-2749-BD11-F7B86E8235D0}"/>
                </a:ext>
              </a:extLst>
            </p:cNvPr>
            <p:cNvSpPr txBox="1"/>
            <p:nvPr/>
          </p:nvSpPr>
          <p:spPr bwMode="auto">
            <a:xfrm>
              <a:off x="4220199" y="3540627"/>
              <a:ext cx="547151" cy="208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16383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1EC3974-CE50-484B-BCAF-E61BFA9A3756}"/>
                </a:ext>
              </a:extLst>
            </p:cNvPr>
            <p:cNvSpPr txBox="1"/>
            <p:nvPr/>
          </p:nvSpPr>
          <p:spPr bwMode="auto">
            <a:xfrm>
              <a:off x="5427196" y="3540776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F75C7A-639C-E64A-AD5F-3D094901561A}"/>
                </a:ext>
              </a:extLst>
            </p:cNvPr>
            <p:cNvSpPr txBox="1"/>
            <p:nvPr/>
          </p:nvSpPr>
          <p:spPr bwMode="auto">
            <a:xfrm>
              <a:off x="4220199" y="3736942"/>
              <a:ext cx="547151" cy="196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16384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9A1C4AD-44F3-4F4A-A589-750B5CF359D5}"/>
                </a:ext>
              </a:extLst>
            </p:cNvPr>
            <p:cNvSpPr txBox="1"/>
            <p:nvPr/>
          </p:nvSpPr>
          <p:spPr bwMode="auto">
            <a:xfrm>
              <a:off x="5427196" y="373709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7C2305C-E8AB-0449-A2E9-3B1AD473FCD1}"/>
                </a:ext>
              </a:extLst>
            </p:cNvPr>
            <p:cNvSpPr txBox="1"/>
            <p:nvPr/>
          </p:nvSpPr>
          <p:spPr bwMode="auto">
            <a:xfrm>
              <a:off x="4220199" y="3933404"/>
              <a:ext cx="547151" cy="196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FA67B11-5A11-5245-A7B9-E48F2F8A6584}"/>
                </a:ext>
              </a:extLst>
            </p:cNvPr>
            <p:cNvSpPr txBox="1"/>
            <p:nvPr/>
          </p:nvSpPr>
          <p:spPr bwMode="auto">
            <a:xfrm>
              <a:off x="5427196" y="393355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356003B0-E153-5D49-8955-68DEEADF7468}"/>
                </a:ext>
              </a:extLst>
            </p:cNvPr>
            <p:cNvSpPr txBox="1"/>
            <p:nvPr/>
          </p:nvSpPr>
          <p:spPr bwMode="auto">
            <a:xfrm>
              <a:off x="4220199" y="4117959"/>
              <a:ext cx="547151" cy="196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24575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443211A-AD1E-1A41-A746-9836466A4A4B}"/>
                </a:ext>
              </a:extLst>
            </p:cNvPr>
            <p:cNvSpPr txBox="1"/>
            <p:nvPr/>
          </p:nvSpPr>
          <p:spPr bwMode="auto">
            <a:xfrm>
              <a:off x="5427196" y="4118107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FDE474B-23C6-2D40-9368-AF070060C9F7}"/>
                </a:ext>
              </a:extLst>
            </p:cNvPr>
            <p:cNvSpPr txBox="1"/>
            <p:nvPr/>
          </p:nvSpPr>
          <p:spPr bwMode="auto">
            <a:xfrm>
              <a:off x="4220199" y="4314421"/>
              <a:ext cx="547151" cy="216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24576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016D95F-D4BE-5142-934C-8466BEBC352C}"/>
                </a:ext>
              </a:extLst>
            </p:cNvPr>
            <p:cNvSpPr txBox="1"/>
            <p:nvPr/>
          </p:nvSpPr>
          <p:spPr bwMode="auto">
            <a:xfrm>
              <a:off x="5427196" y="4314569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DA8B2566-FACD-D449-A884-6B29CF027187}"/>
                </a:ext>
              </a:extLst>
            </p:cNvPr>
            <p:cNvSpPr txBox="1"/>
            <p:nvPr/>
          </p:nvSpPr>
          <p:spPr bwMode="auto">
            <a:xfrm>
              <a:off x="4767350" y="4510883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CF1141D-1C16-344D-899C-CA08FCA68DDD}"/>
                </a:ext>
              </a:extLst>
            </p:cNvPr>
            <p:cNvSpPr txBox="1"/>
            <p:nvPr/>
          </p:nvSpPr>
          <p:spPr bwMode="auto">
            <a:xfrm>
              <a:off x="4125931" y="4510882"/>
              <a:ext cx="641419" cy="176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924E487-8864-F543-8AC0-CEE4429FF4E4}"/>
                </a:ext>
              </a:extLst>
            </p:cNvPr>
            <p:cNvSpPr txBox="1"/>
            <p:nvPr/>
          </p:nvSpPr>
          <p:spPr bwMode="auto">
            <a:xfrm>
              <a:off x="5427196" y="4511030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CFEC1A63-144D-1E4B-9B37-E6F4D16FE7D4}"/>
                </a:ext>
              </a:extLst>
            </p:cNvPr>
            <p:cNvSpPr txBox="1"/>
            <p:nvPr/>
          </p:nvSpPr>
          <p:spPr bwMode="auto">
            <a:xfrm>
              <a:off x="4767350" y="4707345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9A44A9FA-77BA-6C4B-8BE2-6BE20457BEBF}"/>
                </a:ext>
              </a:extLst>
            </p:cNvPr>
            <p:cNvSpPr txBox="1"/>
            <p:nvPr/>
          </p:nvSpPr>
          <p:spPr bwMode="auto">
            <a:xfrm>
              <a:off x="4220199" y="4707344"/>
              <a:ext cx="547151" cy="18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108000" tIns="0" rIns="72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32767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90AF262-BD52-4F4B-9D2F-4F8EE4773D21}"/>
                </a:ext>
              </a:extLst>
            </p:cNvPr>
            <p:cNvSpPr txBox="1"/>
            <p:nvPr/>
          </p:nvSpPr>
          <p:spPr bwMode="auto">
            <a:xfrm>
              <a:off x="5427196" y="4707492"/>
              <a:ext cx="471638" cy="196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0" rIns="108000" bIns="0" anchor="ctr"/>
            <a:lstStyle/>
            <a:p>
              <a:pPr marL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70419D6-273C-5E44-B123-14FFCB1DA665}"/>
                </a:ext>
              </a:extLst>
            </p:cNvPr>
            <p:cNvSpPr txBox="1"/>
            <p:nvPr/>
          </p:nvSpPr>
          <p:spPr bwMode="auto">
            <a:xfrm>
              <a:off x="4767350" y="2189358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86869CD-14EB-8E4E-9AB2-3AE4CC246125}"/>
                </a:ext>
              </a:extLst>
            </p:cNvPr>
            <p:cNvSpPr txBox="1"/>
            <p:nvPr/>
          </p:nvSpPr>
          <p:spPr bwMode="auto">
            <a:xfrm>
              <a:off x="4767350" y="2385820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945E20-F404-7545-9155-A9D3E63EA79F}"/>
                </a:ext>
              </a:extLst>
            </p:cNvPr>
            <p:cNvSpPr txBox="1"/>
            <p:nvPr/>
          </p:nvSpPr>
          <p:spPr bwMode="auto">
            <a:xfrm>
              <a:off x="4767350" y="3736942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0F37ED1-8DC6-4F44-8D02-F18D26FE5AFB}"/>
                </a:ext>
              </a:extLst>
            </p:cNvPr>
            <p:cNvSpPr txBox="1"/>
            <p:nvPr/>
          </p:nvSpPr>
          <p:spPr bwMode="auto">
            <a:xfrm>
              <a:off x="4767350" y="3933404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002D894-1032-9946-AD91-A5F074BAC8CB}"/>
                </a:ext>
              </a:extLst>
            </p:cNvPr>
            <p:cNvSpPr txBox="1"/>
            <p:nvPr/>
          </p:nvSpPr>
          <p:spPr bwMode="auto">
            <a:xfrm>
              <a:off x="4767350" y="4117959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latin typeface="Consolas"/>
                <a:cs typeface="Consola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6F41BA5-CA34-9F47-B0BE-C2345CB81AA8}"/>
                </a:ext>
              </a:extLst>
            </p:cNvPr>
            <p:cNvSpPr txBox="1"/>
            <p:nvPr/>
          </p:nvSpPr>
          <p:spPr bwMode="auto">
            <a:xfrm>
              <a:off x="4767350" y="4314421"/>
              <a:ext cx="640992" cy="19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lIns="108000" tIns="0" rIns="108000" bIns="0" anchor="ctr"/>
            <a:lstStyle/>
            <a:p>
              <a:pPr marL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Consolas"/>
                  <a:cs typeface="Consolas"/>
                </a:rPr>
                <a:t> 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29ADE35-E8A5-1149-B991-9F570A74283E}"/>
              </a:ext>
            </a:extLst>
          </p:cNvPr>
          <p:cNvSpPr txBox="1"/>
          <p:nvPr/>
        </p:nvSpPr>
        <p:spPr bwMode="auto">
          <a:xfrm>
            <a:off x="6259323" y="3927375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9FB6612-1208-3442-80B1-5BFB9D8D7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63" y="3978946"/>
            <a:ext cx="1210877" cy="1210877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3828A2EB-A789-6C4C-8135-630EC76FACEC}"/>
              </a:ext>
            </a:extLst>
          </p:cNvPr>
          <p:cNvGrpSpPr/>
          <p:nvPr/>
        </p:nvGrpSpPr>
        <p:grpSpPr>
          <a:xfrm>
            <a:off x="6240469" y="2912358"/>
            <a:ext cx="1303451" cy="1286524"/>
            <a:chOff x="6497925" y="2912358"/>
            <a:chExt cx="1303451" cy="1286524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3294687-B3BB-CE4A-BD8E-B50938C0C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7925" y="2912358"/>
              <a:ext cx="1303451" cy="128652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86D504-EEFD-E145-B346-41A2220F1D4B}"/>
                </a:ext>
              </a:extLst>
            </p:cNvPr>
            <p:cNvSpPr txBox="1"/>
            <p:nvPr/>
          </p:nvSpPr>
          <p:spPr>
            <a:xfrm rot="411091">
              <a:off x="6799466" y="3159359"/>
              <a:ext cx="737743" cy="5660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en-US" sz="900" dirty="0">
                  <a:latin typeface="Courier"/>
                  <a:cs typeface="Courier"/>
                </a:rPr>
                <a:t>Hello, world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72491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F668D0-BC14-2646-A2B0-84CCAEFA4F42}"/>
              </a:ext>
            </a:extLst>
          </p:cNvPr>
          <p:cNvSpPr txBox="1"/>
          <p:nvPr/>
        </p:nvSpPr>
        <p:spPr bwMode="auto">
          <a:xfrm>
            <a:off x="4767350" y="1418082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55AAAB-158F-CF49-B94D-EE6B24E0EA1E}"/>
              </a:ext>
            </a:extLst>
          </p:cNvPr>
          <p:cNvSpPr txBox="1"/>
          <p:nvPr/>
        </p:nvSpPr>
        <p:spPr bwMode="auto">
          <a:xfrm>
            <a:off x="4295712" y="141808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B24DCC-E693-A241-A015-BCB501B55377}"/>
              </a:ext>
            </a:extLst>
          </p:cNvPr>
          <p:cNvSpPr txBox="1"/>
          <p:nvPr/>
        </p:nvSpPr>
        <p:spPr bwMode="auto">
          <a:xfrm>
            <a:off x="4767350" y="1614544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526A1E5-8A50-C549-A5C6-01AF6221D2BA}"/>
              </a:ext>
            </a:extLst>
          </p:cNvPr>
          <p:cNvSpPr txBox="1"/>
          <p:nvPr/>
        </p:nvSpPr>
        <p:spPr bwMode="auto">
          <a:xfrm>
            <a:off x="4295712" y="161454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4221B1-C22D-584E-8CB4-5A1ADC1C1EF3}"/>
              </a:ext>
            </a:extLst>
          </p:cNvPr>
          <p:cNvSpPr txBox="1"/>
          <p:nvPr/>
        </p:nvSpPr>
        <p:spPr bwMode="auto">
          <a:xfrm>
            <a:off x="4767350" y="1799099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ED73784-0D46-E44B-845E-A8A5D41A4178}"/>
              </a:ext>
            </a:extLst>
          </p:cNvPr>
          <p:cNvSpPr txBox="1"/>
          <p:nvPr/>
        </p:nvSpPr>
        <p:spPr bwMode="auto">
          <a:xfrm>
            <a:off x="4295712" y="179909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6A6B729-1C92-134A-92E1-E4568EA640C2}"/>
              </a:ext>
            </a:extLst>
          </p:cNvPr>
          <p:cNvSpPr txBox="1"/>
          <p:nvPr/>
        </p:nvSpPr>
        <p:spPr bwMode="auto">
          <a:xfrm>
            <a:off x="4767350" y="2002587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44B954-29A7-7743-9B5D-9815FA7E8091}"/>
              </a:ext>
            </a:extLst>
          </p:cNvPr>
          <p:cNvSpPr txBox="1"/>
          <p:nvPr/>
        </p:nvSpPr>
        <p:spPr bwMode="auto">
          <a:xfrm>
            <a:off x="4295712" y="199182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16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51F6DE-BF52-7B4A-973A-99AB2CAF5CF8}"/>
              </a:ext>
            </a:extLst>
          </p:cNvPr>
          <p:cNvSpPr txBox="1"/>
          <p:nvPr/>
        </p:nvSpPr>
        <p:spPr bwMode="auto">
          <a:xfrm>
            <a:off x="4295712" y="2186729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825841-FCF8-B34D-AD54-CF8B3EAE518C}"/>
              </a:ext>
            </a:extLst>
          </p:cNvPr>
          <p:cNvSpPr txBox="1"/>
          <p:nvPr/>
        </p:nvSpPr>
        <p:spPr bwMode="auto">
          <a:xfrm>
            <a:off x="5427196" y="218687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E5B967-5C5F-E34E-9C66-AA45C460C0A9}"/>
              </a:ext>
            </a:extLst>
          </p:cNvPr>
          <p:cNvSpPr txBox="1"/>
          <p:nvPr/>
        </p:nvSpPr>
        <p:spPr bwMode="auto">
          <a:xfrm>
            <a:off x="4295712" y="238319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255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B9E64B8-4660-B84F-AA5A-296EA0749591}"/>
              </a:ext>
            </a:extLst>
          </p:cNvPr>
          <p:cNvSpPr txBox="1"/>
          <p:nvPr/>
        </p:nvSpPr>
        <p:spPr bwMode="auto">
          <a:xfrm>
            <a:off x="5427196" y="2383339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A74AAB-C7F4-F243-AD78-08F72FCF7082}"/>
              </a:ext>
            </a:extLst>
          </p:cNvPr>
          <p:cNvSpPr txBox="1"/>
          <p:nvPr/>
        </p:nvSpPr>
        <p:spPr bwMode="auto">
          <a:xfrm>
            <a:off x="4767350" y="2579654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5EC856-D9C9-5840-85C7-D0BF2059820A}"/>
              </a:ext>
            </a:extLst>
          </p:cNvPr>
          <p:cNvSpPr txBox="1"/>
          <p:nvPr/>
        </p:nvSpPr>
        <p:spPr bwMode="auto">
          <a:xfrm>
            <a:off x="4295712" y="257965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256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5E5E8D1-D09F-EF47-BA1D-FDBF5C35BC95}"/>
              </a:ext>
            </a:extLst>
          </p:cNvPr>
          <p:cNvSpPr txBox="1"/>
          <p:nvPr/>
        </p:nvSpPr>
        <p:spPr bwMode="auto">
          <a:xfrm>
            <a:off x="4767350" y="2764209"/>
            <a:ext cx="640992" cy="2108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08EAC15-3E89-B942-B337-BB8575C24725}"/>
              </a:ext>
            </a:extLst>
          </p:cNvPr>
          <p:cNvSpPr txBox="1"/>
          <p:nvPr/>
        </p:nvSpPr>
        <p:spPr bwMode="auto">
          <a:xfrm>
            <a:off x="4295712" y="276420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04370C-47E6-6249-9117-415E9A9AEAC9}"/>
              </a:ext>
            </a:extLst>
          </p:cNvPr>
          <p:cNvSpPr txBox="1"/>
          <p:nvPr/>
        </p:nvSpPr>
        <p:spPr bwMode="auto">
          <a:xfrm>
            <a:off x="5427196" y="276435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4" name="Rectangle 10">
            <a:extLst>
              <a:ext uri="{FF2B5EF4-FFF2-40B4-BE49-F238E27FC236}">
                <a16:creationId xmlns:a16="http://schemas.microsoft.com/office/drawing/2014/main" id="{B99B7C92-7CAD-4741-B469-2E07A30FA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3091" y="1100960"/>
            <a:ext cx="655251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RAM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0F9EE0C-E65A-984A-B1F2-CD7FED1F340F}"/>
              </a:ext>
            </a:extLst>
          </p:cNvPr>
          <p:cNvSpPr txBox="1"/>
          <p:nvPr/>
        </p:nvSpPr>
        <p:spPr bwMode="auto">
          <a:xfrm>
            <a:off x="4767350" y="2963150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811A74C-0327-6343-A2F4-F6850F9D7EBF}"/>
              </a:ext>
            </a:extLst>
          </p:cNvPr>
          <p:cNvSpPr txBox="1"/>
          <p:nvPr/>
        </p:nvSpPr>
        <p:spPr bwMode="auto">
          <a:xfrm>
            <a:off x="4220199" y="2980423"/>
            <a:ext cx="547151" cy="179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2047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FE2C204-C774-E142-9E6A-A8F3207028E7}"/>
              </a:ext>
            </a:extLst>
          </p:cNvPr>
          <p:cNvSpPr txBox="1"/>
          <p:nvPr/>
        </p:nvSpPr>
        <p:spPr bwMode="auto">
          <a:xfrm>
            <a:off x="5427196" y="296329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8F4035D-848A-1348-A7EC-B80773C0F842}"/>
              </a:ext>
            </a:extLst>
          </p:cNvPr>
          <p:cNvSpPr txBox="1"/>
          <p:nvPr/>
        </p:nvSpPr>
        <p:spPr bwMode="auto">
          <a:xfrm>
            <a:off x="4767350" y="3159612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182ADD-BEF4-624B-BEDE-ADF4C89BF94C}"/>
              </a:ext>
            </a:extLst>
          </p:cNvPr>
          <p:cNvSpPr txBox="1"/>
          <p:nvPr/>
        </p:nvSpPr>
        <p:spPr bwMode="auto">
          <a:xfrm>
            <a:off x="4125931" y="3176737"/>
            <a:ext cx="641419" cy="179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2048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DE2ABF1-FB94-284D-8D43-A24517BB8595}"/>
              </a:ext>
            </a:extLst>
          </p:cNvPr>
          <p:cNvSpPr txBox="1"/>
          <p:nvPr/>
        </p:nvSpPr>
        <p:spPr bwMode="auto">
          <a:xfrm>
            <a:off x="5427196" y="3159759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1D57C2E-9E23-E645-AF9B-CAB2A6F4182A}"/>
              </a:ext>
            </a:extLst>
          </p:cNvPr>
          <p:cNvSpPr txBox="1"/>
          <p:nvPr/>
        </p:nvSpPr>
        <p:spPr bwMode="auto">
          <a:xfrm>
            <a:off x="4767350" y="3344167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65D7FEC-B0D9-6C4A-B473-09E4AAA7560E}"/>
              </a:ext>
            </a:extLst>
          </p:cNvPr>
          <p:cNvSpPr txBox="1"/>
          <p:nvPr/>
        </p:nvSpPr>
        <p:spPr bwMode="auto">
          <a:xfrm>
            <a:off x="4295712" y="334416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0FF539D-8B6D-374C-A2C7-449BDFB4F431}"/>
              </a:ext>
            </a:extLst>
          </p:cNvPr>
          <p:cNvSpPr txBox="1"/>
          <p:nvPr/>
        </p:nvSpPr>
        <p:spPr bwMode="auto">
          <a:xfrm>
            <a:off x="5427196" y="3344314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CE42853-052D-1945-8197-55D7D3A568AE}"/>
              </a:ext>
            </a:extLst>
          </p:cNvPr>
          <p:cNvSpPr txBox="1"/>
          <p:nvPr/>
        </p:nvSpPr>
        <p:spPr bwMode="auto">
          <a:xfrm>
            <a:off x="4767350" y="3540629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2D08544-D31E-2749-BD11-F7B86E8235D0}"/>
              </a:ext>
            </a:extLst>
          </p:cNvPr>
          <p:cNvSpPr txBox="1"/>
          <p:nvPr/>
        </p:nvSpPr>
        <p:spPr bwMode="auto">
          <a:xfrm>
            <a:off x="4220199" y="3540627"/>
            <a:ext cx="547151" cy="20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16383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1EC3974-CE50-484B-BCAF-E61BFA9A3756}"/>
              </a:ext>
            </a:extLst>
          </p:cNvPr>
          <p:cNvSpPr txBox="1"/>
          <p:nvPr/>
        </p:nvSpPr>
        <p:spPr bwMode="auto">
          <a:xfrm>
            <a:off x="5427196" y="354077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74DD41F-A05B-B847-98C5-99B1B003A71C}"/>
              </a:ext>
            </a:extLst>
          </p:cNvPr>
          <p:cNvSpPr txBox="1"/>
          <p:nvPr/>
        </p:nvSpPr>
        <p:spPr bwMode="auto">
          <a:xfrm>
            <a:off x="4767350" y="3736943"/>
            <a:ext cx="640992" cy="5773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/>
          <a:p>
            <a: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memory map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CF75C7A-639C-E64A-AD5F-3D094901561A}"/>
              </a:ext>
            </a:extLst>
          </p:cNvPr>
          <p:cNvSpPr txBox="1"/>
          <p:nvPr/>
        </p:nvSpPr>
        <p:spPr bwMode="auto">
          <a:xfrm>
            <a:off x="4220199" y="3736942"/>
            <a:ext cx="547151" cy="196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16384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9A1C4AD-44F3-4F4A-A589-750B5CF359D5}"/>
              </a:ext>
            </a:extLst>
          </p:cNvPr>
          <p:cNvSpPr txBox="1"/>
          <p:nvPr/>
        </p:nvSpPr>
        <p:spPr bwMode="auto">
          <a:xfrm>
            <a:off x="5427196" y="3737090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7C2305C-E8AB-0449-A2E9-3B1AD473FCD1}"/>
              </a:ext>
            </a:extLst>
          </p:cNvPr>
          <p:cNvSpPr txBox="1"/>
          <p:nvPr/>
        </p:nvSpPr>
        <p:spPr bwMode="auto">
          <a:xfrm>
            <a:off x="4220199" y="3933404"/>
            <a:ext cx="547151" cy="19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FA67B11-5A11-5245-A7B9-E48F2F8A6584}"/>
              </a:ext>
            </a:extLst>
          </p:cNvPr>
          <p:cNvSpPr txBox="1"/>
          <p:nvPr/>
        </p:nvSpPr>
        <p:spPr bwMode="auto">
          <a:xfrm>
            <a:off x="5427196" y="393355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56003B0-E153-5D49-8955-68DEEADF7468}"/>
              </a:ext>
            </a:extLst>
          </p:cNvPr>
          <p:cNvSpPr txBox="1"/>
          <p:nvPr/>
        </p:nvSpPr>
        <p:spPr bwMode="auto">
          <a:xfrm>
            <a:off x="4220199" y="4117959"/>
            <a:ext cx="547151" cy="19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24575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443211A-AD1E-1A41-A746-9836466A4A4B}"/>
              </a:ext>
            </a:extLst>
          </p:cNvPr>
          <p:cNvSpPr txBox="1"/>
          <p:nvPr/>
        </p:nvSpPr>
        <p:spPr bwMode="auto">
          <a:xfrm>
            <a:off x="5427196" y="411810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549C391-2085-5347-999D-99FAC4B866FA}"/>
              </a:ext>
            </a:extLst>
          </p:cNvPr>
          <p:cNvSpPr txBox="1"/>
          <p:nvPr/>
        </p:nvSpPr>
        <p:spPr bwMode="auto">
          <a:xfrm>
            <a:off x="4767350" y="4314422"/>
            <a:ext cx="640992" cy="1964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/>
          <a:p>
            <a: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keyboard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FDE474B-23C6-2D40-9368-AF070060C9F7}"/>
              </a:ext>
            </a:extLst>
          </p:cNvPr>
          <p:cNvSpPr txBox="1"/>
          <p:nvPr/>
        </p:nvSpPr>
        <p:spPr bwMode="auto">
          <a:xfrm>
            <a:off x="4220199" y="4314421"/>
            <a:ext cx="547151" cy="216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24576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016D95F-D4BE-5142-934C-8466BEBC352C}"/>
              </a:ext>
            </a:extLst>
          </p:cNvPr>
          <p:cNvSpPr txBox="1"/>
          <p:nvPr/>
        </p:nvSpPr>
        <p:spPr bwMode="auto">
          <a:xfrm>
            <a:off x="5427196" y="4314569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A8B2566-FACD-D449-A884-6B29CF027187}"/>
              </a:ext>
            </a:extLst>
          </p:cNvPr>
          <p:cNvSpPr txBox="1"/>
          <p:nvPr/>
        </p:nvSpPr>
        <p:spPr bwMode="auto">
          <a:xfrm>
            <a:off x="4767350" y="4510883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CF1141D-1C16-344D-899C-CA08FCA68DDD}"/>
              </a:ext>
            </a:extLst>
          </p:cNvPr>
          <p:cNvSpPr txBox="1"/>
          <p:nvPr/>
        </p:nvSpPr>
        <p:spPr bwMode="auto">
          <a:xfrm>
            <a:off x="4125931" y="4510882"/>
            <a:ext cx="641419" cy="176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924E487-8864-F543-8AC0-CEE4429FF4E4}"/>
              </a:ext>
            </a:extLst>
          </p:cNvPr>
          <p:cNvSpPr txBox="1"/>
          <p:nvPr/>
        </p:nvSpPr>
        <p:spPr bwMode="auto">
          <a:xfrm>
            <a:off x="5427196" y="4511030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FEC1A63-144D-1E4B-9B37-E6F4D16FE7D4}"/>
              </a:ext>
            </a:extLst>
          </p:cNvPr>
          <p:cNvSpPr txBox="1"/>
          <p:nvPr/>
        </p:nvSpPr>
        <p:spPr bwMode="auto">
          <a:xfrm>
            <a:off x="4767350" y="4707345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9A44A9FA-77BA-6C4B-8BE2-6BE20457BEBF}"/>
              </a:ext>
            </a:extLst>
          </p:cNvPr>
          <p:cNvSpPr txBox="1"/>
          <p:nvPr/>
        </p:nvSpPr>
        <p:spPr bwMode="auto">
          <a:xfrm>
            <a:off x="4220199" y="4707344"/>
            <a:ext cx="547151" cy="184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32767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90AF262-BD52-4F4B-9D2F-4F8EE4773D21}"/>
              </a:ext>
            </a:extLst>
          </p:cNvPr>
          <p:cNvSpPr txBox="1"/>
          <p:nvPr/>
        </p:nvSpPr>
        <p:spPr bwMode="auto">
          <a:xfrm>
            <a:off x="5427196" y="470749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98C7618-1B18-6F43-9322-02344D446EDE}"/>
              </a:ext>
            </a:extLst>
          </p:cNvPr>
          <p:cNvGrpSpPr/>
          <p:nvPr/>
        </p:nvGrpSpPr>
        <p:grpSpPr>
          <a:xfrm>
            <a:off x="5408342" y="2913722"/>
            <a:ext cx="2159998" cy="2276101"/>
            <a:chOff x="5306508" y="1435942"/>
            <a:chExt cx="2159998" cy="2276101"/>
          </a:xfrm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2BBB10D-451F-794E-9F5E-EBA6FD59A348}"/>
                </a:ext>
              </a:extLst>
            </p:cNvPr>
            <p:cNvSpPr/>
            <p:nvPr/>
          </p:nvSpPr>
          <p:spPr>
            <a:xfrm>
              <a:off x="5383323" y="2928907"/>
              <a:ext cx="965223" cy="217389"/>
            </a:xfrm>
            <a:custGeom>
              <a:avLst/>
              <a:gdLst>
                <a:gd name="connsiteX0" fmla="*/ 0 w 941097"/>
                <a:gd name="connsiteY0" fmla="*/ 0 h 319774"/>
                <a:gd name="connsiteX1" fmla="*/ 45685 w 941097"/>
                <a:gd name="connsiteY1" fmla="*/ 9137 h 319774"/>
                <a:gd name="connsiteX2" fmla="*/ 219285 w 941097"/>
                <a:gd name="connsiteY2" fmla="*/ 27410 h 319774"/>
                <a:gd name="connsiteX3" fmla="*/ 246696 w 941097"/>
                <a:gd name="connsiteY3" fmla="*/ 45682 h 319774"/>
                <a:gd name="connsiteX4" fmla="*/ 274106 w 941097"/>
                <a:gd name="connsiteY4" fmla="*/ 54819 h 319774"/>
                <a:gd name="connsiteX5" fmla="*/ 328928 w 941097"/>
                <a:gd name="connsiteY5" fmla="*/ 91364 h 319774"/>
                <a:gd name="connsiteX6" fmla="*/ 347201 w 941097"/>
                <a:gd name="connsiteY6" fmla="*/ 118773 h 319774"/>
                <a:gd name="connsiteX7" fmla="*/ 402022 w 941097"/>
                <a:gd name="connsiteY7" fmla="*/ 155319 h 319774"/>
                <a:gd name="connsiteX8" fmla="*/ 420296 w 941097"/>
                <a:gd name="connsiteY8" fmla="*/ 182728 h 319774"/>
                <a:gd name="connsiteX9" fmla="*/ 520802 w 941097"/>
                <a:gd name="connsiteY9" fmla="*/ 210137 h 319774"/>
                <a:gd name="connsiteX10" fmla="*/ 566486 w 941097"/>
                <a:gd name="connsiteY10" fmla="*/ 109637 h 319774"/>
                <a:gd name="connsiteX11" fmla="*/ 511665 w 941097"/>
                <a:gd name="connsiteY11" fmla="*/ 118773 h 319774"/>
                <a:gd name="connsiteX12" fmla="*/ 456844 w 941097"/>
                <a:gd name="connsiteY12" fmla="*/ 155319 h 319774"/>
                <a:gd name="connsiteX13" fmla="*/ 438570 w 941097"/>
                <a:gd name="connsiteY13" fmla="*/ 210137 h 319774"/>
                <a:gd name="connsiteX14" fmla="*/ 447707 w 941097"/>
                <a:gd name="connsiteY14" fmla="*/ 255819 h 319774"/>
                <a:gd name="connsiteX15" fmla="*/ 493391 w 941097"/>
                <a:gd name="connsiteY15" fmla="*/ 292365 h 319774"/>
                <a:gd name="connsiteX16" fmla="*/ 548212 w 941097"/>
                <a:gd name="connsiteY16" fmla="*/ 319774 h 319774"/>
                <a:gd name="connsiteX17" fmla="*/ 630444 w 941097"/>
                <a:gd name="connsiteY17" fmla="*/ 310638 h 319774"/>
                <a:gd name="connsiteX18" fmla="*/ 685265 w 941097"/>
                <a:gd name="connsiteY18" fmla="*/ 274092 h 319774"/>
                <a:gd name="connsiteX19" fmla="*/ 694402 w 941097"/>
                <a:gd name="connsiteY19" fmla="*/ 246683 h 319774"/>
                <a:gd name="connsiteX20" fmla="*/ 740086 w 941097"/>
                <a:gd name="connsiteY20" fmla="*/ 191865 h 319774"/>
                <a:gd name="connsiteX21" fmla="*/ 804044 w 941097"/>
                <a:gd name="connsiteY21" fmla="*/ 164455 h 319774"/>
                <a:gd name="connsiteX22" fmla="*/ 831455 w 941097"/>
                <a:gd name="connsiteY22" fmla="*/ 146183 h 319774"/>
                <a:gd name="connsiteX23" fmla="*/ 886276 w 941097"/>
                <a:gd name="connsiteY23" fmla="*/ 127910 h 319774"/>
                <a:gd name="connsiteX24" fmla="*/ 904550 w 941097"/>
                <a:gd name="connsiteY24" fmla="*/ 91364 h 319774"/>
                <a:gd name="connsiteX25" fmla="*/ 941097 w 941097"/>
                <a:gd name="connsiteY25" fmla="*/ 36546 h 31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1097" h="319774">
                  <a:moveTo>
                    <a:pt x="0" y="0"/>
                  </a:moveTo>
                  <a:cubicBezTo>
                    <a:pt x="15228" y="3046"/>
                    <a:pt x="30232" y="7592"/>
                    <a:pt x="45685" y="9137"/>
                  </a:cubicBezTo>
                  <a:cubicBezTo>
                    <a:pt x="228507" y="27418"/>
                    <a:pt x="129203" y="4889"/>
                    <a:pt x="219285" y="27410"/>
                  </a:cubicBezTo>
                  <a:cubicBezTo>
                    <a:pt x="228422" y="33501"/>
                    <a:pt x="236874" y="40771"/>
                    <a:pt x="246696" y="45682"/>
                  </a:cubicBezTo>
                  <a:cubicBezTo>
                    <a:pt x="255310" y="49989"/>
                    <a:pt x="265687" y="50142"/>
                    <a:pt x="274106" y="54819"/>
                  </a:cubicBezTo>
                  <a:cubicBezTo>
                    <a:pt x="293305" y="65484"/>
                    <a:pt x="328928" y="91364"/>
                    <a:pt x="328928" y="91364"/>
                  </a:cubicBezTo>
                  <a:cubicBezTo>
                    <a:pt x="335019" y="100500"/>
                    <a:pt x="338937" y="111542"/>
                    <a:pt x="347201" y="118773"/>
                  </a:cubicBezTo>
                  <a:cubicBezTo>
                    <a:pt x="363729" y="133235"/>
                    <a:pt x="402022" y="155319"/>
                    <a:pt x="402022" y="155319"/>
                  </a:cubicBezTo>
                  <a:cubicBezTo>
                    <a:pt x="408113" y="164455"/>
                    <a:pt x="410984" y="176908"/>
                    <a:pt x="420296" y="182728"/>
                  </a:cubicBezTo>
                  <a:cubicBezTo>
                    <a:pt x="442119" y="196367"/>
                    <a:pt x="494712" y="204919"/>
                    <a:pt x="520802" y="210137"/>
                  </a:cubicBezTo>
                  <a:cubicBezTo>
                    <a:pt x="565936" y="202615"/>
                    <a:pt x="643348" y="208455"/>
                    <a:pt x="566486" y="109637"/>
                  </a:cubicBezTo>
                  <a:cubicBezTo>
                    <a:pt x="555112" y="95014"/>
                    <a:pt x="529939" y="115728"/>
                    <a:pt x="511665" y="118773"/>
                  </a:cubicBezTo>
                  <a:cubicBezTo>
                    <a:pt x="493391" y="130955"/>
                    <a:pt x="463789" y="134484"/>
                    <a:pt x="456844" y="155319"/>
                  </a:cubicBezTo>
                  <a:lnTo>
                    <a:pt x="438570" y="210137"/>
                  </a:lnTo>
                  <a:cubicBezTo>
                    <a:pt x="441616" y="225364"/>
                    <a:pt x="442254" y="241279"/>
                    <a:pt x="447707" y="255819"/>
                  </a:cubicBezTo>
                  <a:cubicBezTo>
                    <a:pt x="461924" y="293730"/>
                    <a:pt x="463807" y="277573"/>
                    <a:pt x="493391" y="292365"/>
                  </a:cubicBezTo>
                  <a:cubicBezTo>
                    <a:pt x="564235" y="327786"/>
                    <a:pt x="479320" y="296812"/>
                    <a:pt x="548212" y="319774"/>
                  </a:cubicBezTo>
                  <a:cubicBezTo>
                    <a:pt x="575623" y="316729"/>
                    <a:pt x="604280" y="319359"/>
                    <a:pt x="630444" y="310638"/>
                  </a:cubicBezTo>
                  <a:cubicBezTo>
                    <a:pt x="651279" y="303693"/>
                    <a:pt x="685265" y="274092"/>
                    <a:pt x="685265" y="274092"/>
                  </a:cubicBezTo>
                  <a:cubicBezTo>
                    <a:pt x="688311" y="264956"/>
                    <a:pt x="690095" y="255297"/>
                    <a:pt x="694402" y="246683"/>
                  </a:cubicBezTo>
                  <a:cubicBezTo>
                    <a:pt x="703306" y="228876"/>
                    <a:pt x="724371" y="203090"/>
                    <a:pt x="740086" y="191865"/>
                  </a:cubicBezTo>
                  <a:cubicBezTo>
                    <a:pt x="784441" y="160185"/>
                    <a:pt x="764284" y="184334"/>
                    <a:pt x="804044" y="164455"/>
                  </a:cubicBezTo>
                  <a:cubicBezTo>
                    <a:pt x="813866" y="159544"/>
                    <a:pt x="821420" y="150643"/>
                    <a:pt x="831455" y="146183"/>
                  </a:cubicBezTo>
                  <a:cubicBezTo>
                    <a:pt x="849057" y="138360"/>
                    <a:pt x="886276" y="127910"/>
                    <a:pt x="886276" y="127910"/>
                  </a:cubicBezTo>
                  <a:cubicBezTo>
                    <a:pt x="892367" y="115728"/>
                    <a:pt x="897542" y="103043"/>
                    <a:pt x="904550" y="91364"/>
                  </a:cubicBezTo>
                  <a:cubicBezTo>
                    <a:pt x="915849" y="72533"/>
                    <a:pt x="941097" y="36546"/>
                    <a:pt x="941097" y="36546"/>
                  </a:cubicBezTo>
                </a:path>
              </a:pathLst>
            </a:cu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Extract 69">
              <a:extLst>
                <a:ext uri="{FF2B5EF4-FFF2-40B4-BE49-F238E27FC236}">
                  <a16:creationId xmlns:a16="http://schemas.microsoft.com/office/drawing/2014/main" id="{498EFFF5-AE91-1247-A6D1-C3820CD90543}"/>
                </a:ext>
              </a:extLst>
            </p:cNvPr>
            <p:cNvSpPr/>
            <p:nvPr/>
          </p:nvSpPr>
          <p:spPr>
            <a:xfrm rot="16200000">
              <a:off x="5304499" y="2876569"/>
              <a:ext cx="111196" cy="107178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85469B1-16C6-7944-ABC5-0816088C0C18}"/>
                </a:ext>
              </a:extLst>
            </p:cNvPr>
            <p:cNvSpPr/>
            <p:nvPr/>
          </p:nvSpPr>
          <p:spPr>
            <a:xfrm>
              <a:off x="5342316" y="2123440"/>
              <a:ext cx="916244" cy="337537"/>
            </a:xfrm>
            <a:custGeom>
              <a:avLst/>
              <a:gdLst>
                <a:gd name="connsiteX0" fmla="*/ 703539 w 703539"/>
                <a:gd name="connsiteY0" fmla="*/ 0 h 1224275"/>
                <a:gd name="connsiteX1" fmla="*/ 630444 w 703539"/>
                <a:gd name="connsiteY1" fmla="*/ 18272 h 1224275"/>
                <a:gd name="connsiteX2" fmla="*/ 557349 w 703539"/>
                <a:gd name="connsiteY2" fmla="*/ 45682 h 1224275"/>
                <a:gd name="connsiteX3" fmla="*/ 502528 w 703539"/>
                <a:gd name="connsiteY3" fmla="*/ 82227 h 1224275"/>
                <a:gd name="connsiteX4" fmla="*/ 456843 w 703539"/>
                <a:gd name="connsiteY4" fmla="*/ 146182 h 1224275"/>
                <a:gd name="connsiteX5" fmla="*/ 475117 w 703539"/>
                <a:gd name="connsiteY5" fmla="*/ 429410 h 1224275"/>
                <a:gd name="connsiteX6" fmla="*/ 493391 w 703539"/>
                <a:gd name="connsiteY6" fmla="*/ 484228 h 1224275"/>
                <a:gd name="connsiteX7" fmla="*/ 529938 w 703539"/>
                <a:gd name="connsiteY7" fmla="*/ 566456 h 1224275"/>
                <a:gd name="connsiteX8" fmla="*/ 566486 w 703539"/>
                <a:gd name="connsiteY8" fmla="*/ 621274 h 1224275"/>
                <a:gd name="connsiteX9" fmla="*/ 584760 w 703539"/>
                <a:gd name="connsiteY9" fmla="*/ 648683 h 1224275"/>
                <a:gd name="connsiteX10" fmla="*/ 612170 w 703539"/>
                <a:gd name="connsiteY10" fmla="*/ 703501 h 1224275"/>
                <a:gd name="connsiteX11" fmla="*/ 621307 w 703539"/>
                <a:gd name="connsiteY11" fmla="*/ 730911 h 1224275"/>
                <a:gd name="connsiteX12" fmla="*/ 648718 w 703539"/>
                <a:gd name="connsiteY12" fmla="*/ 785729 h 1224275"/>
                <a:gd name="connsiteX13" fmla="*/ 648718 w 703539"/>
                <a:gd name="connsiteY13" fmla="*/ 1014138 h 1224275"/>
                <a:gd name="connsiteX14" fmla="*/ 630444 w 703539"/>
                <a:gd name="connsiteY14" fmla="*/ 1041548 h 1224275"/>
                <a:gd name="connsiteX15" fmla="*/ 557349 w 703539"/>
                <a:gd name="connsiteY15" fmla="*/ 1132912 h 1224275"/>
                <a:gd name="connsiteX16" fmla="*/ 502528 w 703539"/>
                <a:gd name="connsiteY16" fmla="*/ 1160321 h 1224275"/>
                <a:gd name="connsiteX17" fmla="*/ 475117 w 703539"/>
                <a:gd name="connsiteY17" fmla="*/ 1169457 h 1224275"/>
                <a:gd name="connsiteX18" fmla="*/ 438570 w 703539"/>
                <a:gd name="connsiteY18" fmla="*/ 1187730 h 1224275"/>
                <a:gd name="connsiteX19" fmla="*/ 402022 w 703539"/>
                <a:gd name="connsiteY19" fmla="*/ 1196866 h 1224275"/>
                <a:gd name="connsiteX20" fmla="*/ 338064 w 703539"/>
                <a:gd name="connsiteY20" fmla="*/ 1215139 h 1224275"/>
                <a:gd name="connsiteX21" fmla="*/ 283243 w 703539"/>
                <a:gd name="connsiteY21" fmla="*/ 1224275 h 1224275"/>
                <a:gd name="connsiteX22" fmla="*/ 155327 w 703539"/>
                <a:gd name="connsiteY22" fmla="*/ 1215139 h 1224275"/>
                <a:gd name="connsiteX23" fmla="*/ 100506 w 703539"/>
                <a:gd name="connsiteY23" fmla="*/ 1206003 h 1224275"/>
                <a:gd name="connsiteX24" fmla="*/ 73095 w 703539"/>
                <a:gd name="connsiteY24" fmla="*/ 1196866 h 1224275"/>
                <a:gd name="connsiteX25" fmla="*/ 0 w 703539"/>
                <a:gd name="connsiteY25" fmla="*/ 1196866 h 122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3539" h="1224275">
                  <a:moveTo>
                    <a:pt x="703539" y="0"/>
                  </a:moveTo>
                  <a:cubicBezTo>
                    <a:pt x="610672" y="18571"/>
                    <a:pt x="695990" y="-455"/>
                    <a:pt x="630444" y="18272"/>
                  </a:cubicBezTo>
                  <a:cubicBezTo>
                    <a:pt x="589044" y="30100"/>
                    <a:pt x="596059" y="22457"/>
                    <a:pt x="557349" y="45682"/>
                  </a:cubicBezTo>
                  <a:cubicBezTo>
                    <a:pt x="538517" y="56981"/>
                    <a:pt x="515706" y="64658"/>
                    <a:pt x="502528" y="82227"/>
                  </a:cubicBezTo>
                  <a:cubicBezTo>
                    <a:pt x="468528" y="127557"/>
                    <a:pt x="483564" y="106103"/>
                    <a:pt x="456843" y="146182"/>
                  </a:cubicBezTo>
                  <a:cubicBezTo>
                    <a:pt x="457765" y="166469"/>
                    <a:pt x="462466" y="366158"/>
                    <a:pt x="475117" y="429410"/>
                  </a:cubicBezTo>
                  <a:cubicBezTo>
                    <a:pt x="478895" y="448297"/>
                    <a:pt x="486237" y="466345"/>
                    <a:pt x="493391" y="484228"/>
                  </a:cubicBezTo>
                  <a:cubicBezTo>
                    <a:pt x="504385" y="511712"/>
                    <a:pt x="514577" y="540855"/>
                    <a:pt x="529938" y="566456"/>
                  </a:cubicBezTo>
                  <a:cubicBezTo>
                    <a:pt x="541237" y="585288"/>
                    <a:pt x="554303" y="603001"/>
                    <a:pt x="566486" y="621274"/>
                  </a:cubicBezTo>
                  <a:cubicBezTo>
                    <a:pt x="572577" y="630410"/>
                    <a:pt x="579849" y="638862"/>
                    <a:pt x="584760" y="648683"/>
                  </a:cubicBezTo>
                  <a:cubicBezTo>
                    <a:pt x="593897" y="666956"/>
                    <a:pt x="603873" y="684832"/>
                    <a:pt x="612170" y="703501"/>
                  </a:cubicBezTo>
                  <a:cubicBezTo>
                    <a:pt x="616082" y="712302"/>
                    <a:pt x="617000" y="722297"/>
                    <a:pt x="621307" y="730911"/>
                  </a:cubicBezTo>
                  <a:cubicBezTo>
                    <a:pt x="656733" y="801759"/>
                    <a:pt x="625751" y="716833"/>
                    <a:pt x="648718" y="785729"/>
                  </a:cubicBezTo>
                  <a:cubicBezTo>
                    <a:pt x="664551" y="880732"/>
                    <a:pt x="667674" y="875130"/>
                    <a:pt x="648718" y="1014138"/>
                  </a:cubicBezTo>
                  <a:cubicBezTo>
                    <a:pt x="647234" y="1025018"/>
                    <a:pt x="635892" y="1032014"/>
                    <a:pt x="630444" y="1041548"/>
                  </a:cubicBezTo>
                  <a:cubicBezTo>
                    <a:pt x="608235" y="1080412"/>
                    <a:pt x="607338" y="1107919"/>
                    <a:pt x="557349" y="1132912"/>
                  </a:cubicBezTo>
                  <a:cubicBezTo>
                    <a:pt x="539075" y="1142048"/>
                    <a:pt x="521198" y="1152024"/>
                    <a:pt x="502528" y="1160321"/>
                  </a:cubicBezTo>
                  <a:cubicBezTo>
                    <a:pt x="493727" y="1164232"/>
                    <a:pt x="483969" y="1165663"/>
                    <a:pt x="475117" y="1169457"/>
                  </a:cubicBezTo>
                  <a:cubicBezTo>
                    <a:pt x="462598" y="1174822"/>
                    <a:pt x="451323" y="1182948"/>
                    <a:pt x="438570" y="1187730"/>
                  </a:cubicBezTo>
                  <a:cubicBezTo>
                    <a:pt x="426812" y="1192139"/>
                    <a:pt x="414096" y="1193416"/>
                    <a:pt x="402022" y="1196866"/>
                  </a:cubicBezTo>
                  <a:cubicBezTo>
                    <a:pt x="361370" y="1208480"/>
                    <a:pt x="385688" y="1205615"/>
                    <a:pt x="338064" y="1215139"/>
                  </a:cubicBezTo>
                  <a:cubicBezTo>
                    <a:pt x="319898" y="1218772"/>
                    <a:pt x="301517" y="1221230"/>
                    <a:pt x="283243" y="1224275"/>
                  </a:cubicBezTo>
                  <a:cubicBezTo>
                    <a:pt x="240604" y="1221230"/>
                    <a:pt x="197862" y="1219392"/>
                    <a:pt x="155327" y="1215139"/>
                  </a:cubicBezTo>
                  <a:cubicBezTo>
                    <a:pt x="136893" y="1213296"/>
                    <a:pt x="118591" y="1210022"/>
                    <a:pt x="100506" y="1206003"/>
                  </a:cubicBezTo>
                  <a:cubicBezTo>
                    <a:pt x="91104" y="1203914"/>
                    <a:pt x="82687" y="1197738"/>
                    <a:pt x="73095" y="1196866"/>
                  </a:cubicBezTo>
                  <a:cubicBezTo>
                    <a:pt x="48830" y="1194660"/>
                    <a:pt x="24365" y="1196866"/>
                    <a:pt x="0" y="1196866"/>
                  </a:cubicBezTo>
                </a:path>
              </a:pathLst>
            </a:cu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Extract 71">
              <a:extLst>
                <a:ext uri="{FF2B5EF4-FFF2-40B4-BE49-F238E27FC236}">
                  <a16:creationId xmlns:a16="http://schemas.microsoft.com/office/drawing/2014/main" id="{713BF6E5-A0D6-4740-8390-97789CF69D83}"/>
                </a:ext>
              </a:extLst>
            </p:cNvPr>
            <p:cNvSpPr/>
            <p:nvPr/>
          </p:nvSpPr>
          <p:spPr>
            <a:xfrm rot="5197166">
              <a:off x="6272155" y="2074920"/>
              <a:ext cx="106521" cy="119207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B7EED14-9827-2E49-8008-E7997EEB2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5629" y="2501166"/>
              <a:ext cx="1210877" cy="1210877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90AAB150-1560-3447-95B9-DF2421D9A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8635" y="1435942"/>
              <a:ext cx="1303451" cy="1286524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39A58AF-32BF-0E4B-8C6E-75D4B79F03BF}"/>
                </a:ext>
              </a:extLst>
            </p:cNvPr>
            <p:cNvSpPr txBox="1"/>
            <p:nvPr/>
          </p:nvSpPr>
          <p:spPr>
            <a:xfrm rot="411091">
              <a:off x="6437513" y="1681680"/>
              <a:ext cx="737743" cy="5660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en-US" sz="900" dirty="0">
                  <a:latin typeface="Courier"/>
                  <a:cs typeface="Courier"/>
                </a:rPr>
                <a:t>Hello, world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70419D6-273C-5E44-B123-14FFCB1DA665}"/>
              </a:ext>
            </a:extLst>
          </p:cNvPr>
          <p:cNvSpPr txBox="1"/>
          <p:nvPr/>
        </p:nvSpPr>
        <p:spPr bwMode="auto">
          <a:xfrm>
            <a:off x="4767350" y="2189358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86869CD-14EB-8E4E-9AB2-3AE4CC246125}"/>
              </a:ext>
            </a:extLst>
          </p:cNvPr>
          <p:cNvSpPr txBox="1"/>
          <p:nvPr/>
        </p:nvSpPr>
        <p:spPr bwMode="auto">
          <a:xfrm>
            <a:off x="4767350" y="2385820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1885736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F668D0-BC14-2646-A2B0-84CCAEFA4F42}"/>
              </a:ext>
            </a:extLst>
          </p:cNvPr>
          <p:cNvSpPr txBox="1"/>
          <p:nvPr/>
        </p:nvSpPr>
        <p:spPr bwMode="auto">
          <a:xfrm>
            <a:off x="4767350" y="1418082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55AAAB-158F-CF49-B94D-EE6B24E0EA1E}"/>
              </a:ext>
            </a:extLst>
          </p:cNvPr>
          <p:cNvSpPr txBox="1"/>
          <p:nvPr/>
        </p:nvSpPr>
        <p:spPr bwMode="auto">
          <a:xfrm>
            <a:off x="4295712" y="141808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B24DCC-E693-A241-A015-BCB501B55377}"/>
              </a:ext>
            </a:extLst>
          </p:cNvPr>
          <p:cNvSpPr txBox="1"/>
          <p:nvPr/>
        </p:nvSpPr>
        <p:spPr bwMode="auto">
          <a:xfrm>
            <a:off x="4767350" y="1614544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526A1E5-8A50-C549-A5C6-01AF6221D2BA}"/>
              </a:ext>
            </a:extLst>
          </p:cNvPr>
          <p:cNvSpPr txBox="1"/>
          <p:nvPr/>
        </p:nvSpPr>
        <p:spPr bwMode="auto">
          <a:xfrm>
            <a:off x="4295712" y="161454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4221B1-C22D-584E-8CB4-5A1ADC1C1EF3}"/>
              </a:ext>
            </a:extLst>
          </p:cNvPr>
          <p:cNvSpPr txBox="1"/>
          <p:nvPr/>
        </p:nvSpPr>
        <p:spPr bwMode="auto">
          <a:xfrm>
            <a:off x="4767350" y="1799099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ED73784-0D46-E44B-845E-A8A5D41A4178}"/>
              </a:ext>
            </a:extLst>
          </p:cNvPr>
          <p:cNvSpPr txBox="1"/>
          <p:nvPr/>
        </p:nvSpPr>
        <p:spPr bwMode="auto">
          <a:xfrm>
            <a:off x="4295712" y="179909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6A6B729-1C92-134A-92E1-E4568EA640C2}"/>
              </a:ext>
            </a:extLst>
          </p:cNvPr>
          <p:cNvSpPr txBox="1"/>
          <p:nvPr/>
        </p:nvSpPr>
        <p:spPr bwMode="auto">
          <a:xfrm>
            <a:off x="4767350" y="2002587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44B954-29A7-7743-9B5D-9815FA7E8091}"/>
              </a:ext>
            </a:extLst>
          </p:cNvPr>
          <p:cNvSpPr txBox="1"/>
          <p:nvPr/>
        </p:nvSpPr>
        <p:spPr bwMode="auto">
          <a:xfrm>
            <a:off x="4295712" y="199182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16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51F6DE-BF52-7B4A-973A-99AB2CAF5CF8}"/>
              </a:ext>
            </a:extLst>
          </p:cNvPr>
          <p:cNvSpPr txBox="1"/>
          <p:nvPr/>
        </p:nvSpPr>
        <p:spPr bwMode="auto">
          <a:xfrm>
            <a:off x="4295712" y="2186729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E5B967-5C5F-E34E-9C66-AA45C460C0A9}"/>
              </a:ext>
            </a:extLst>
          </p:cNvPr>
          <p:cNvSpPr txBox="1"/>
          <p:nvPr/>
        </p:nvSpPr>
        <p:spPr bwMode="auto">
          <a:xfrm>
            <a:off x="4295712" y="238319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255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A74AAB-C7F4-F243-AD78-08F72FCF7082}"/>
              </a:ext>
            </a:extLst>
          </p:cNvPr>
          <p:cNvSpPr txBox="1"/>
          <p:nvPr/>
        </p:nvSpPr>
        <p:spPr bwMode="auto">
          <a:xfrm>
            <a:off x="4767350" y="2579654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5EC856-D9C9-5840-85C7-D0BF2059820A}"/>
              </a:ext>
            </a:extLst>
          </p:cNvPr>
          <p:cNvSpPr txBox="1"/>
          <p:nvPr/>
        </p:nvSpPr>
        <p:spPr bwMode="auto">
          <a:xfrm>
            <a:off x="4295712" y="257965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256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5E5E8D1-D09F-EF47-BA1D-FDBF5C35BC95}"/>
              </a:ext>
            </a:extLst>
          </p:cNvPr>
          <p:cNvSpPr txBox="1"/>
          <p:nvPr/>
        </p:nvSpPr>
        <p:spPr bwMode="auto">
          <a:xfrm>
            <a:off x="4767350" y="2764209"/>
            <a:ext cx="640992" cy="2108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08EAC15-3E89-B942-B337-BB8575C24725}"/>
              </a:ext>
            </a:extLst>
          </p:cNvPr>
          <p:cNvSpPr txBox="1"/>
          <p:nvPr/>
        </p:nvSpPr>
        <p:spPr bwMode="auto">
          <a:xfrm>
            <a:off x="4295712" y="276420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04370C-47E6-6249-9117-415E9A9AEAC9}"/>
              </a:ext>
            </a:extLst>
          </p:cNvPr>
          <p:cNvSpPr txBox="1"/>
          <p:nvPr/>
        </p:nvSpPr>
        <p:spPr bwMode="auto">
          <a:xfrm>
            <a:off x="5427196" y="276435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4" name="Rectangle 10">
            <a:extLst>
              <a:ext uri="{FF2B5EF4-FFF2-40B4-BE49-F238E27FC236}">
                <a16:creationId xmlns:a16="http://schemas.microsoft.com/office/drawing/2014/main" id="{B99B7C92-7CAD-4741-B469-2E07A30FA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3091" y="1100960"/>
            <a:ext cx="655251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RAM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0F9EE0C-E65A-984A-B1F2-CD7FED1F340F}"/>
              </a:ext>
            </a:extLst>
          </p:cNvPr>
          <p:cNvSpPr txBox="1"/>
          <p:nvPr/>
        </p:nvSpPr>
        <p:spPr bwMode="auto">
          <a:xfrm>
            <a:off x="4767350" y="2963150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811A74C-0327-6343-A2F4-F6850F9D7EBF}"/>
              </a:ext>
            </a:extLst>
          </p:cNvPr>
          <p:cNvSpPr txBox="1"/>
          <p:nvPr/>
        </p:nvSpPr>
        <p:spPr bwMode="auto">
          <a:xfrm>
            <a:off x="4220199" y="2980423"/>
            <a:ext cx="547151" cy="179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2047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FE2C204-C774-E142-9E6A-A8F3207028E7}"/>
              </a:ext>
            </a:extLst>
          </p:cNvPr>
          <p:cNvSpPr txBox="1"/>
          <p:nvPr/>
        </p:nvSpPr>
        <p:spPr bwMode="auto">
          <a:xfrm>
            <a:off x="5427196" y="296329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8F4035D-848A-1348-A7EC-B80773C0F842}"/>
              </a:ext>
            </a:extLst>
          </p:cNvPr>
          <p:cNvSpPr txBox="1"/>
          <p:nvPr/>
        </p:nvSpPr>
        <p:spPr bwMode="auto">
          <a:xfrm>
            <a:off x="4767350" y="3159612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182ADD-BEF4-624B-BEDE-ADF4C89BF94C}"/>
              </a:ext>
            </a:extLst>
          </p:cNvPr>
          <p:cNvSpPr txBox="1"/>
          <p:nvPr/>
        </p:nvSpPr>
        <p:spPr bwMode="auto">
          <a:xfrm>
            <a:off x="4125931" y="3176737"/>
            <a:ext cx="641419" cy="179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2048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DE2ABF1-FB94-284D-8D43-A24517BB8595}"/>
              </a:ext>
            </a:extLst>
          </p:cNvPr>
          <p:cNvSpPr txBox="1"/>
          <p:nvPr/>
        </p:nvSpPr>
        <p:spPr bwMode="auto">
          <a:xfrm>
            <a:off x="5427196" y="3159759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1D57C2E-9E23-E645-AF9B-CAB2A6F4182A}"/>
              </a:ext>
            </a:extLst>
          </p:cNvPr>
          <p:cNvSpPr txBox="1"/>
          <p:nvPr/>
        </p:nvSpPr>
        <p:spPr bwMode="auto">
          <a:xfrm>
            <a:off x="4767350" y="3344167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65D7FEC-B0D9-6C4A-B473-09E4AAA7560E}"/>
              </a:ext>
            </a:extLst>
          </p:cNvPr>
          <p:cNvSpPr txBox="1"/>
          <p:nvPr/>
        </p:nvSpPr>
        <p:spPr bwMode="auto">
          <a:xfrm>
            <a:off x="4295712" y="334416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0FF539D-8B6D-374C-A2C7-449BDFB4F431}"/>
              </a:ext>
            </a:extLst>
          </p:cNvPr>
          <p:cNvSpPr txBox="1"/>
          <p:nvPr/>
        </p:nvSpPr>
        <p:spPr bwMode="auto">
          <a:xfrm>
            <a:off x="5427196" y="3344314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CE42853-052D-1945-8197-55D7D3A568AE}"/>
              </a:ext>
            </a:extLst>
          </p:cNvPr>
          <p:cNvSpPr txBox="1"/>
          <p:nvPr/>
        </p:nvSpPr>
        <p:spPr bwMode="auto">
          <a:xfrm>
            <a:off x="4767350" y="3540629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2D08544-D31E-2749-BD11-F7B86E8235D0}"/>
              </a:ext>
            </a:extLst>
          </p:cNvPr>
          <p:cNvSpPr txBox="1"/>
          <p:nvPr/>
        </p:nvSpPr>
        <p:spPr bwMode="auto">
          <a:xfrm>
            <a:off x="4220199" y="3540627"/>
            <a:ext cx="547151" cy="20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16383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1EC3974-CE50-484B-BCAF-E61BFA9A3756}"/>
              </a:ext>
            </a:extLst>
          </p:cNvPr>
          <p:cNvSpPr txBox="1"/>
          <p:nvPr/>
        </p:nvSpPr>
        <p:spPr bwMode="auto">
          <a:xfrm>
            <a:off x="5427196" y="354077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74DD41F-A05B-B847-98C5-99B1B003A71C}"/>
              </a:ext>
            </a:extLst>
          </p:cNvPr>
          <p:cNvSpPr txBox="1"/>
          <p:nvPr/>
        </p:nvSpPr>
        <p:spPr bwMode="auto">
          <a:xfrm>
            <a:off x="4767350" y="3736943"/>
            <a:ext cx="640992" cy="5773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/>
          <a:p>
            <a: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memory map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CF75C7A-639C-E64A-AD5F-3D094901561A}"/>
              </a:ext>
            </a:extLst>
          </p:cNvPr>
          <p:cNvSpPr txBox="1"/>
          <p:nvPr/>
        </p:nvSpPr>
        <p:spPr bwMode="auto">
          <a:xfrm>
            <a:off x="4220199" y="3736942"/>
            <a:ext cx="547151" cy="196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16384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9A1C4AD-44F3-4F4A-A589-750B5CF359D5}"/>
              </a:ext>
            </a:extLst>
          </p:cNvPr>
          <p:cNvSpPr txBox="1"/>
          <p:nvPr/>
        </p:nvSpPr>
        <p:spPr bwMode="auto">
          <a:xfrm>
            <a:off x="5427196" y="3737090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7C2305C-E8AB-0449-A2E9-3B1AD473FCD1}"/>
              </a:ext>
            </a:extLst>
          </p:cNvPr>
          <p:cNvSpPr txBox="1"/>
          <p:nvPr/>
        </p:nvSpPr>
        <p:spPr bwMode="auto">
          <a:xfrm>
            <a:off x="4220199" y="3933404"/>
            <a:ext cx="547151" cy="19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FA67B11-5A11-5245-A7B9-E48F2F8A6584}"/>
              </a:ext>
            </a:extLst>
          </p:cNvPr>
          <p:cNvSpPr txBox="1"/>
          <p:nvPr/>
        </p:nvSpPr>
        <p:spPr bwMode="auto">
          <a:xfrm>
            <a:off x="5427196" y="393355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56003B0-E153-5D49-8955-68DEEADF7468}"/>
              </a:ext>
            </a:extLst>
          </p:cNvPr>
          <p:cNvSpPr txBox="1"/>
          <p:nvPr/>
        </p:nvSpPr>
        <p:spPr bwMode="auto">
          <a:xfrm>
            <a:off x="4220199" y="4117959"/>
            <a:ext cx="547151" cy="19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24575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443211A-AD1E-1A41-A746-9836466A4A4B}"/>
              </a:ext>
            </a:extLst>
          </p:cNvPr>
          <p:cNvSpPr txBox="1"/>
          <p:nvPr/>
        </p:nvSpPr>
        <p:spPr bwMode="auto">
          <a:xfrm>
            <a:off x="5427196" y="411810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549C391-2085-5347-999D-99FAC4B866FA}"/>
              </a:ext>
            </a:extLst>
          </p:cNvPr>
          <p:cNvSpPr txBox="1"/>
          <p:nvPr/>
        </p:nvSpPr>
        <p:spPr bwMode="auto">
          <a:xfrm>
            <a:off x="4767350" y="4314422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/>
          <a:p>
            <a: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FDE474B-23C6-2D40-9368-AF070060C9F7}"/>
              </a:ext>
            </a:extLst>
          </p:cNvPr>
          <p:cNvSpPr txBox="1"/>
          <p:nvPr/>
        </p:nvSpPr>
        <p:spPr bwMode="auto">
          <a:xfrm>
            <a:off x="4220199" y="4314421"/>
            <a:ext cx="547151" cy="216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24576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016D95F-D4BE-5142-934C-8466BEBC352C}"/>
              </a:ext>
            </a:extLst>
          </p:cNvPr>
          <p:cNvSpPr txBox="1"/>
          <p:nvPr/>
        </p:nvSpPr>
        <p:spPr bwMode="auto">
          <a:xfrm>
            <a:off x="5427196" y="4314569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A8B2566-FACD-D449-A884-6B29CF027187}"/>
              </a:ext>
            </a:extLst>
          </p:cNvPr>
          <p:cNvSpPr txBox="1"/>
          <p:nvPr/>
        </p:nvSpPr>
        <p:spPr bwMode="auto">
          <a:xfrm>
            <a:off x="4767350" y="4510883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CF1141D-1C16-344D-899C-CA08FCA68DDD}"/>
              </a:ext>
            </a:extLst>
          </p:cNvPr>
          <p:cNvSpPr txBox="1"/>
          <p:nvPr/>
        </p:nvSpPr>
        <p:spPr bwMode="auto">
          <a:xfrm>
            <a:off x="4125931" y="4510882"/>
            <a:ext cx="641419" cy="176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924E487-8864-F543-8AC0-CEE4429FF4E4}"/>
              </a:ext>
            </a:extLst>
          </p:cNvPr>
          <p:cNvSpPr txBox="1"/>
          <p:nvPr/>
        </p:nvSpPr>
        <p:spPr bwMode="auto">
          <a:xfrm>
            <a:off x="5427196" y="4511030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FEC1A63-144D-1E4B-9B37-E6F4D16FE7D4}"/>
              </a:ext>
            </a:extLst>
          </p:cNvPr>
          <p:cNvSpPr txBox="1"/>
          <p:nvPr/>
        </p:nvSpPr>
        <p:spPr bwMode="auto">
          <a:xfrm>
            <a:off x="4767350" y="4707345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9A44A9FA-77BA-6C4B-8BE2-6BE20457BEBF}"/>
              </a:ext>
            </a:extLst>
          </p:cNvPr>
          <p:cNvSpPr txBox="1"/>
          <p:nvPr/>
        </p:nvSpPr>
        <p:spPr bwMode="auto">
          <a:xfrm>
            <a:off x="4220199" y="4707344"/>
            <a:ext cx="547151" cy="184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32767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90AF262-BD52-4F4B-9D2F-4F8EE4773D21}"/>
              </a:ext>
            </a:extLst>
          </p:cNvPr>
          <p:cNvSpPr txBox="1"/>
          <p:nvPr/>
        </p:nvSpPr>
        <p:spPr bwMode="auto">
          <a:xfrm>
            <a:off x="5427196" y="470749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485469B1-16C6-7944-ABC5-0816088C0C18}"/>
              </a:ext>
            </a:extLst>
          </p:cNvPr>
          <p:cNvSpPr/>
          <p:nvPr/>
        </p:nvSpPr>
        <p:spPr>
          <a:xfrm>
            <a:off x="5444150" y="3601220"/>
            <a:ext cx="916244" cy="337537"/>
          </a:xfrm>
          <a:custGeom>
            <a:avLst/>
            <a:gdLst>
              <a:gd name="connsiteX0" fmla="*/ 703539 w 703539"/>
              <a:gd name="connsiteY0" fmla="*/ 0 h 1224275"/>
              <a:gd name="connsiteX1" fmla="*/ 630444 w 703539"/>
              <a:gd name="connsiteY1" fmla="*/ 18272 h 1224275"/>
              <a:gd name="connsiteX2" fmla="*/ 557349 w 703539"/>
              <a:gd name="connsiteY2" fmla="*/ 45682 h 1224275"/>
              <a:gd name="connsiteX3" fmla="*/ 502528 w 703539"/>
              <a:gd name="connsiteY3" fmla="*/ 82227 h 1224275"/>
              <a:gd name="connsiteX4" fmla="*/ 456843 w 703539"/>
              <a:gd name="connsiteY4" fmla="*/ 146182 h 1224275"/>
              <a:gd name="connsiteX5" fmla="*/ 475117 w 703539"/>
              <a:gd name="connsiteY5" fmla="*/ 429410 h 1224275"/>
              <a:gd name="connsiteX6" fmla="*/ 493391 w 703539"/>
              <a:gd name="connsiteY6" fmla="*/ 484228 h 1224275"/>
              <a:gd name="connsiteX7" fmla="*/ 529938 w 703539"/>
              <a:gd name="connsiteY7" fmla="*/ 566456 h 1224275"/>
              <a:gd name="connsiteX8" fmla="*/ 566486 w 703539"/>
              <a:gd name="connsiteY8" fmla="*/ 621274 h 1224275"/>
              <a:gd name="connsiteX9" fmla="*/ 584760 w 703539"/>
              <a:gd name="connsiteY9" fmla="*/ 648683 h 1224275"/>
              <a:gd name="connsiteX10" fmla="*/ 612170 w 703539"/>
              <a:gd name="connsiteY10" fmla="*/ 703501 h 1224275"/>
              <a:gd name="connsiteX11" fmla="*/ 621307 w 703539"/>
              <a:gd name="connsiteY11" fmla="*/ 730911 h 1224275"/>
              <a:gd name="connsiteX12" fmla="*/ 648718 w 703539"/>
              <a:gd name="connsiteY12" fmla="*/ 785729 h 1224275"/>
              <a:gd name="connsiteX13" fmla="*/ 648718 w 703539"/>
              <a:gd name="connsiteY13" fmla="*/ 1014138 h 1224275"/>
              <a:gd name="connsiteX14" fmla="*/ 630444 w 703539"/>
              <a:gd name="connsiteY14" fmla="*/ 1041548 h 1224275"/>
              <a:gd name="connsiteX15" fmla="*/ 557349 w 703539"/>
              <a:gd name="connsiteY15" fmla="*/ 1132912 h 1224275"/>
              <a:gd name="connsiteX16" fmla="*/ 502528 w 703539"/>
              <a:gd name="connsiteY16" fmla="*/ 1160321 h 1224275"/>
              <a:gd name="connsiteX17" fmla="*/ 475117 w 703539"/>
              <a:gd name="connsiteY17" fmla="*/ 1169457 h 1224275"/>
              <a:gd name="connsiteX18" fmla="*/ 438570 w 703539"/>
              <a:gd name="connsiteY18" fmla="*/ 1187730 h 1224275"/>
              <a:gd name="connsiteX19" fmla="*/ 402022 w 703539"/>
              <a:gd name="connsiteY19" fmla="*/ 1196866 h 1224275"/>
              <a:gd name="connsiteX20" fmla="*/ 338064 w 703539"/>
              <a:gd name="connsiteY20" fmla="*/ 1215139 h 1224275"/>
              <a:gd name="connsiteX21" fmla="*/ 283243 w 703539"/>
              <a:gd name="connsiteY21" fmla="*/ 1224275 h 1224275"/>
              <a:gd name="connsiteX22" fmla="*/ 155327 w 703539"/>
              <a:gd name="connsiteY22" fmla="*/ 1215139 h 1224275"/>
              <a:gd name="connsiteX23" fmla="*/ 100506 w 703539"/>
              <a:gd name="connsiteY23" fmla="*/ 1206003 h 1224275"/>
              <a:gd name="connsiteX24" fmla="*/ 73095 w 703539"/>
              <a:gd name="connsiteY24" fmla="*/ 1196866 h 1224275"/>
              <a:gd name="connsiteX25" fmla="*/ 0 w 703539"/>
              <a:gd name="connsiteY25" fmla="*/ 1196866 h 122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03539" h="1224275">
                <a:moveTo>
                  <a:pt x="703539" y="0"/>
                </a:moveTo>
                <a:cubicBezTo>
                  <a:pt x="610672" y="18571"/>
                  <a:pt x="695990" y="-455"/>
                  <a:pt x="630444" y="18272"/>
                </a:cubicBezTo>
                <a:cubicBezTo>
                  <a:pt x="589044" y="30100"/>
                  <a:pt x="596059" y="22457"/>
                  <a:pt x="557349" y="45682"/>
                </a:cubicBezTo>
                <a:cubicBezTo>
                  <a:pt x="538517" y="56981"/>
                  <a:pt x="515706" y="64658"/>
                  <a:pt x="502528" y="82227"/>
                </a:cubicBezTo>
                <a:cubicBezTo>
                  <a:pt x="468528" y="127557"/>
                  <a:pt x="483564" y="106103"/>
                  <a:pt x="456843" y="146182"/>
                </a:cubicBezTo>
                <a:cubicBezTo>
                  <a:pt x="457765" y="166469"/>
                  <a:pt x="462466" y="366158"/>
                  <a:pt x="475117" y="429410"/>
                </a:cubicBezTo>
                <a:cubicBezTo>
                  <a:pt x="478895" y="448297"/>
                  <a:pt x="486237" y="466345"/>
                  <a:pt x="493391" y="484228"/>
                </a:cubicBezTo>
                <a:cubicBezTo>
                  <a:pt x="504385" y="511712"/>
                  <a:pt x="514577" y="540855"/>
                  <a:pt x="529938" y="566456"/>
                </a:cubicBezTo>
                <a:cubicBezTo>
                  <a:pt x="541237" y="585288"/>
                  <a:pt x="554303" y="603001"/>
                  <a:pt x="566486" y="621274"/>
                </a:cubicBezTo>
                <a:cubicBezTo>
                  <a:pt x="572577" y="630410"/>
                  <a:pt x="579849" y="638862"/>
                  <a:pt x="584760" y="648683"/>
                </a:cubicBezTo>
                <a:cubicBezTo>
                  <a:pt x="593897" y="666956"/>
                  <a:pt x="603873" y="684832"/>
                  <a:pt x="612170" y="703501"/>
                </a:cubicBezTo>
                <a:cubicBezTo>
                  <a:pt x="616082" y="712302"/>
                  <a:pt x="617000" y="722297"/>
                  <a:pt x="621307" y="730911"/>
                </a:cubicBezTo>
                <a:cubicBezTo>
                  <a:pt x="656733" y="801759"/>
                  <a:pt x="625751" y="716833"/>
                  <a:pt x="648718" y="785729"/>
                </a:cubicBezTo>
                <a:cubicBezTo>
                  <a:pt x="664551" y="880732"/>
                  <a:pt x="667674" y="875130"/>
                  <a:pt x="648718" y="1014138"/>
                </a:cubicBezTo>
                <a:cubicBezTo>
                  <a:pt x="647234" y="1025018"/>
                  <a:pt x="635892" y="1032014"/>
                  <a:pt x="630444" y="1041548"/>
                </a:cubicBezTo>
                <a:cubicBezTo>
                  <a:pt x="608235" y="1080412"/>
                  <a:pt x="607338" y="1107919"/>
                  <a:pt x="557349" y="1132912"/>
                </a:cubicBezTo>
                <a:cubicBezTo>
                  <a:pt x="539075" y="1142048"/>
                  <a:pt x="521198" y="1152024"/>
                  <a:pt x="502528" y="1160321"/>
                </a:cubicBezTo>
                <a:cubicBezTo>
                  <a:pt x="493727" y="1164232"/>
                  <a:pt x="483969" y="1165663"/>
                  <a:pt x="475117" y="1169457"/>
                </a:cubicBezTo>
                <a:cubicBezTo>
                  <a:pt x="462598" y="1174822"/>
                  <a:pt x="451323" y="1182948"/>
                  <a:pt x="438570" y="1187730"/>
                </a:cubicBezTo>
                <a:cubicBezTo>
                  <a:pt x="426812" y="1192139"/>
                  <a:pt x="414096" y="1193416"/>
                  <a:pt x="402022" y="1196866"/>
                </a:cubicBezTo>
                <a:cubicBezTo>
                  <a:pt x="361370" y="1208480"/>
                  <a:pt x="385688" y="1205615"/>
                  <a:pt x="338064" y="1215139"/>
                </a:cubicBezTo>
                <a:cubicBezTo>
                  <a:pt x="319898" y="1218772"/>
                  <a:pt x="301517" y="1221230"/>
                  <a:pt x="283243" y="1224275"/>
                </a:cubicBezTo>
                <a:cubicBezTo>
                  <a:pt x="240604" y="1221230"/>
                  <a:pt x="197862" y="1219392"/>
                  <a:pt x="155327" y="1215139"/>
                </a:cubicBezTo>
                <a:cubicBezTo>
                  <a:pt x="136893" y="1213296"/>
                  <a:pt x="118591" y="1210022"/>
                  <a:pt x="100506" y="1206003"/>
                </a:cubicBezTo>
                <a:cubicBezTo>
                  <a:pt x="91104" y="1203914"/>
                  <a:pt x="82687" y="1197738"/>
                  <a:pt x="73095" y="1196866"/>
                </a:cubicBezTo>
                <a:cubicBezTo>
                  <a:pt x="48830" y="1194660"/>
                  <a:pt x="24365" y="1196866"/>
                  <a:pt x="0" y="1196866"/>
                </a:cubicBezTo>
              </a:path>
            </a:pathLst>
          </a:cu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Extract 71">
            <a:extLst>
              <a:ext uri="{FF2B5EF4-FFF2-40B4-BE49-F238E27FC236}">
                <a16:creationId xmlns:a16="http://schemas.microsoft.com/office/drawing/2014/main" id="{713BF6E5-A0D6-4740-8390-97789CF69D83}"/>
              </a:ext>
            </a:extLst>
          </p:cNvPr>
          <p:cNvSpPr/>
          <p:nvPr/>
        </p:nvSpPr>
        <p:spPr>
          <a:xfrm rot="5197166">
            <a:off x="6373989" y="3552700"/>
            <a:ext cx="106521" cy="119207"/>
          </a:xfrm>
          <a:prstGeom prst="flowChartExtra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0AAB150-1560-3447-95B9-DF2421D9A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69" y="2913722"/>
            <a:ext cx="1303451" cy="1286524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E39A58AF-32BF-0E4B-8C6E-75D4B79F03BF}"/>
              </a:ext>
            </a:extLst>
          </p:cNvPr>
          <p:cNvSpPr txBox="1"/>
          <p:nvPr/>
        </p:nvSpPr>
        <p:spPr>
          <a:xfrm rot="411091">
            <a:off x="6539347" y="3159460"/>
            <a:ext cx="737743" cy="5660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900" dirty="0">
                <a:latin typeface="Courier"/>
                <a:cs typeface="Courier"/>
              </a:rPr>
              <a:t>Hello, world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70419D6-273C-5E44-B123-14FFCB1DA665}"/>
              </a:ext>
            </a:extLst>
          </p:cNvPr>
          <p:cNvSpPr txBox="1"/>
          <p:nvPr/>
        </p:nvSpPr>
        <p:spPr bwMode="auto">
          <a:xfrm>
            <a:off x="4767350" y="2189358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86869CD-14EB-8E4E-9AB2-3AE4CC246125}"/>
              </a:ext>
            </a:extLst>
          </p:cNvPr>
          <p:cNvSpPr txBox="1"/>
          <p:nvPr/>
        </p:nvSpPr>
        <p:spPr bwMode="auto">
          <a:xfrm>
            <a:off x="4767350" y="2385820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9EE70923-7E56-3D4C-9EDB-00B71932F8A9}"/>
              </a:ext>
            </a:extLst>
          </p:cNvPr>
          <p:cNvSpPr txBox="1">
            <a:spLocks/>
          </p:cNvSpPr>
          <p:nvPr/>
        </p:nvSpPr>
        <p:spPr>
          <a:xfrm>
            <a:off x="831222" y="4668707"/>
            <a:ext cx="9438412" cy="2496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Screen memory map: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/>
              <a:t>An 8K memory block, dedicated to representing a black-and-white display unit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/>
              <a:t>Base address: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16384 (predefined symbol)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/>
              <a:t>Output is effected by writing bits in the screen memory map.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DA5EAEA-93DF-2141-B26C-4FE9B61CC2B0}"/>
              </a:ext>
            </a:extLst>
          </p:cNvPr>
          <p:cNvSpPr/>
          <p:nvPr/>
        </p:nvSpPr>
        <p:spPr>
          <a:xfrm>
            <a:off x="3378731" y="3654295"/>
            <a:ext cx="979728" cy="34741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>
              <a:lnSpc>
                <a:spcPts val="176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66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B5E2B3-48D7-BF4E-8208-4EFA69E0E79E}"/>
              </a:ext>
            </a:extLst>
          </p:cNvPr>
          <p:cNvGrpSpPr/>
          <p:nvPr/>
        </p:nvGrpSpPr>
        <p:grpSpPr>
          <a:xfrm>
            <a:off x="5083165" y="1533848"/>
            <a:ext cx="3406991" cy="2020812"/>
            <a:chOff x="5083165" y="1533848"/>
            <a:chExt cx="3406991" cy="202081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185237F-0E02-794E-94B6-ACCB50A8C451}"/>
                </a:ext>
              </a:extLst>
            </p:cNvPr>
            <p:cNvGrpSpPr/>
            <p:nvPr/>
          </p:nvGrpSpPr>
          <p:grpSpPr>
            <a:xfrm>
              <a:off x="5083165" y="1533848"/>
              <a:ext cx="3406991" cy="2020812"/>
              <a:chOff x="5083165" y="1775148"/>
              <a:chExt cx="3406991" cy="2020812"/>
            </a:xfrm>
          </p:grpSpPr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A423FDE7-4964-A247-9F3F-3D6AF21E8E43}"/>
                  </a:ext>
                </a:extLst>
              </p:cNvPr>
              <p:cNvSpPr/>
              <p:nvPr/>
            </p:nvSpPr>
            <p:spPr>
              <a:xfrm>
                <a:off x="5509432" y="1775148"/>
                <a:ext cx="2979539" cy="2020812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  <a:p>
                <a:pPr algn="ctr">
                  <a:spcBef>
                    <a:spcPts val="120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...</a:t>
                </a:r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3702FE35-9E05-E449-B795-5B297332DDE1}"/>
                  </a:ext>
                </a:extLst>
              </p:cNvPr>
              <p:cNvSpPr/>
              <p:nvPr/>
            </p:nvSpPr>
            <p:spPr>
              <a:xfrm>
                <a:off x="5518554" y="1782506"/>
                <a:ext cx="250357" cy="2408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5AA0B156-1E83-7C46-9743-4B56A072D301}"/>
                  </a:ext>
                </a:extLst>
              </p:cNvPr>
              <p:cNvSpPr/>
              <p:nvPr/>
            </p:nvSpPr>
            <p:spPr>
              <a:xfrm>
                <a:off x="5769278" y="1782506"/>
                <a:ext cx="250357" cy="2408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A83AD387-137B-1245-8293-7419647CEDED}"/>
                  </a:ext>
                </a:extLst>
              </p:cNvPr>
              <p:cNvSpPr/>
              <p:nvPr/>
            </p:nvSpPr>
            <p:spPr>
              <a:xfrm>
                <a:off x="6013177" y="1782506"/>
                <a:ext cx="250357" cy="2408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611FFD5B-F771-694B-A99F-A878353D6CA5}"/>
                  </a:ext>
                </a:extLst>
              </p:cNvPr>
              <p:cNvSpPr/>
              <p:nvPr/>
            </p:nvSpPr>
            <p:spPr>
              <a:xfrm>
                <a:off x="6263901" y="1782506"/>
                <a:ext cx="250357" cy="2408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B16E5402-91CD-A748-BDC7-25392E7D8348}"/>
                  </a:ext>
                </a:extLst>
              </p:cNvPr>
              <p:cNvSpPr/>
              <p:nvPr/>
            </p:nvSpPr>
            <p:spPr>
              <a:xfrm>
                <a:off x="6766167" y="1782506"/>
                <a:ext cx="250357" cy="2408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9876173D-8611-2040-88BE-C6FF65FB0756}"/>
                  </a:ext>
                </a:extLst>
              </p:cNvPr>
              <p:cNvSpPr/>
              <p:nvPr/>
            </p:nvSpPr>
            <p:spPr>
              <a:xfrm>
                <a:off x="7260790" y="1782506"/>
                <a:ext cx="250357" cy="2408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62A8ECA6-3753-ED4F-930F-0EA20626A208}"/>
                  </a:ext>
                </a:extLst>
              </p:cNvPr>
              <p:cNvSpPr/>
              <p:nvPr/>
            </p:nvSpPr>
            <p:spPr>
              <a:xfrm>
                <a:off x="8234016" y="1783254"/>
                <a:ext cx="250357" cy="2408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703D623B-DCFF-5846-9F34-765333884BB3}"/>
                  </a:ext>
                </a:extLst>
              </p:cNvPr>
              <p:cNvSpPr/>
              <p:nvPr/>
            </p:nvSpPr>
            <p:spPr>
              <a:xfrm>
                <a:off x="6515443" y="2019723"/>
                <a:ext cx="250357" cy="2408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09968ACB-6D83-A943-B02D-784B39668EA8}"/>
                  </a:ext>
                </a:extLst>
              </p:cNvPr>
              <p:cNvSpPr/>
              <p:nvPr/>
            </p:nvSpPr>
            <p:spPr>
              <a:xfrm>
                <a:off x="7010066" y="2019723"/>
                <a:ext cx="250357" cy="2408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D1C61258-E683-A04B-9CF3-3EF56572F256}"/>
                  </a:ext>
                </a:extLst>
              </p:cNvPr>
              <p:cNvSpPr/>
              <p:nvPr/>
            </p:nvSpPr>
            <p:spPr>
              <a:xfrm>
                <a:off x="5083532" y="2259295"/>
                <a:ext cx="435285" cy="454081"/>
              </a:xfrm>
              <a:prstGeom prst="rect">
                <a:avLst/>
              </a:prstGeom>
              <a:noFill/>
              <a:ln w="22225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r"/>
                <a:endPara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1BBB02CD-7005-0746-AD62-3CC993D7EC4B}"/>
                  </a:ext>
                </a:extLst>
              </p:cNvPr>
              <p:cNvSpPr/>
              <p:nvPr/>
            </p:nvSpPr>
            <p:spPr>
              <a:xfrm>
                <a:off x="5517369" y="3542560"/>
                <a:ext cx="250357" cy="2408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C9104230-28E8-2346-9792-9CE413063D6A}"/>
                  </a:ext>
                </a:extLst>
              </p:cNvPr>
              <p:cNvSpPr/>
              <p:nvPr/>
            </p:nvSpPr>
            <p:spPr>
              <a:xfrm>
                <a:off x="6011992" y="3542560"/>
                <a:ext cx="250357" cy="2408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A0C8E30C-1FC2-3640-8DE4-744591FC7D56}"/>
                  </a:ext>
                </a:extLst>
              </p:cNvPr>
              <p:cNvSpPr/>
              <p:nvPr/>
            </p:nvSpPr>
            <p:spPr>
              <a:xfrm>
                <a:off x="6262716" y="3542560"/>
                <a:ext cx="250357" cy="2408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450A760E-B754-8F4A-9AB3-9AB5F33ECAE8}"/>
                  </a:ext>
                </a:extLst>
              </p:cNvPr>
              <p:cNvSpPr/>
              <p:nvPr/>
            </p:nvSpPr>
            <p:spPr>
              <a:xfrm>
                <a:off x="6764982" y="3542560"/>
                <a:ext cx="250357" cy="2408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FDACB5BB-B9D0-ED42-94FE-F66A2005497E}"/>
                  </a:ext>
                </a:extLst>
              </p:cNvPr>
              <p:cNvSpPr/>
              <p:nvPr/>
            </p:nvSpPr>
            <p:spPr>
              <a:xfrm>
                <a:off x="7259605" y="3542560"/>
                <a:ext cx="250357" cy="2408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EE429106-BCFE-944D-A49C-D31FFCFFADB8}"/>
                  </a:ext>
                </a:extLst>
              </p:cNvPr>
              <p:cNvSpPr/>
              <p:nvPr/>
            </p:nvSpPr>
            <p:spPr>
              <a:xfrm>
                <a:off x="6515443" y="1782506"/>
                <a:ext cx="250357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DD1E02D4-25D4-9447-AD9A-4DFF928BF21F}"/>
                  </a:ext>
                </a:extLst>
              </p:cNvPr>
              <p:cNvSpPr/>
              <p:nvPr/>
            </p:nvSpPr>
            <p:spPr>
              <a:xfrm>
                <a:off x="7010066" y="1782506"/>
                <a:ext cx="250357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EC1BC3B6-7660-B14C-93A0-DFA78E4BF674}"/>
                  </a:ext>
                </a:extLst>
              </p:cNvPr>
              <p:cNvSpPr/>
              <p:nvPr/>
            </p:nvSpPr>
            <p:spPr>
              <a:xfrm>
                <a:off x="7497536" y="1782506"/>
                <a:ext cx="250357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7A4C52E7-A851-DA48-AE30-61F2D73926FA}"/>
                  </a:ext>
                </a:extLst>
              </p:cNvPr>
              <p:cNvSpPr/>
              <p:nvPr/>
            </p:nvSpPr>
            <p:spPr>
              <a:xfrm>
                <a:off x="5518554" y="2019723"/>
                <a:ext cx="250357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658055C5-464E-7E4F-A43B-77F54B02A0DE}"/>
                  </a:ext>
                </a:extLst>
              </p:cNvPr>
              <p:cNvSpPr/>
              <p:nvPr/>
            </p:nvSpPr>
            <p:spPr>
              <a:xfrm>
                <a:off x="5769278" y="2019723"/>
                <a:ext cx="250357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6D597F16-4A35-0F4D-9D1B-8E3161B9D266}"/>
                  </a:ext>
                </a:extLst>
              </p:cNvPr>
              <p:cNvSpPr/>
              <p:nvPr/>
            </p:nvSpPr>
            <p:spPr>
              <a:xfrm>
                <a:off x="6013177" y="2019723"/>
                <a:ext cx="250357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A50942E2-CC46-2D4F-AD14-DECBE557180F}"/>
                  </a:ext>
                </a:extLst>
              </p:cNvPr>
              <p:cNvSpPr/>
              <p:nvPr/>
            </p:nvSpPr>
            <p:spPr>
              <a:xfrm>
                <a:off x="6263901" y="2019723"/>
                <a:ext cx="250357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0986E855-DADC-5646-8218-A09E68F6C0B6}"/>
                  </a:ext>
                </a:extLst>
              </p:cNvPr>
              <p:cNvSpPr/>
              <p:nvPr/>
            </p:nvSpPr>
            <p:spPr>
              <a:xfrm>
                <a:off x="6766167" y="2019723"/>
                <a:ext cx="250357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41B4B7A8-6072-9048-814D-EF183FE93721}"/>
                  </a:ext>
                </a:extLst>
              </p:cNvPr>
              <p:cNvSpPr/>
              <p:nvPr/>
            </p:nvSpPr>
            <p:spPr>
              <a:xfrm>
                <a:off x="7260790" y="2019723"/>
                <a:ext cx="250357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A3AC1FD5-E4BD-7948-9764-44CDA2342B73}"/>
                  </a:ext>
                </a:extLst>
              </p:cNvPr>
              <p:cNvSpPr/>
              <p:nvPr/>
            </p:nvSpPr>
            <p:spPr>
              <a:xfrm>
                <a:off x="7497536" y="2019723"/>
                <a:ext cx="250357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C82256E6-E0E1-0B4A-9BF9-9974A1ADF785}"/>
                  </a:ext>
                </a:extLst>
              </p:cNvPr>
              <p:cNvSpPr/>
              <p:nvPr/>
            </p:nvSpPr>
            <p:spPr>
              <a:xfrm>
                <a:off x="8239799" y="2020833"/>
                <a:ext cx="250357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764C7140-AE1D-D946-85BA-C49BFD19673F}"/>
                  </a:ext>
                </a:extLst>
              </p:cNvPr>
              <p:cNvSpPr/>
              <p:nvPr/>
            </p:nvSpPr>
            <p:spPr>
              <a:xfrm>
                <a:off x="7747075" y="1782109"/>
                <a:ext cx="493438" cy="244416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b" anchorCtr="0"/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...</a:t>
                </a:r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462CA561-3CAB-C042-8C42-9ED3FF76C3EC}"/>
                  </a:ext>
                </a:extLst>
              </p:cNvPr>
              <p:cNvSpPr/>
              <p:nvPr/>
            </p:nvSpPr>
            <p:spPr>
              <a:xfrm>
                <a:off x="7773911" y="2099707"/>
                <a:ext cx="439766" cy="146589"/>
              </a:xfrm>
              <a:prstGeom prst="rect">
                <a:avLst/>
              </a:prstGeom>
              <a:solidFill>
                <a:srgbClr val="FFF7E6"/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b" anchorCtr="0"/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...</a:t>
                </a:r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C4D21EAB-3125-A742-BB8B-3932C700642C}"/>
                  </a:ext>
                </a:extLst>
              </p:cNvPr>
              <p:cNvSpPr/>
              <p:nvPr/>
            </p:nvSpPr>
            <p:spPr>
              <a:xfrm>
                <a:off x="5517736" y="2259720"/>
                <a:ext cx="2972420" cy="1283523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  <a:p>
                <a:pPr algn="ctr">
                  <a:spcBef>
                    <a:spcPts val="120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...</a:t>
                </a:r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BC31ABC5-9C28-CF40-9B80-4454A2726E74}"/>
                  </a:ext>
                </a:extLst>
              </p:cNvPr>
              <p:cNvSpPr/>
              <p:nvPr/>
            </p:nvSpPr>
            <p:spPr>
              <a:xfrm>
                <a:off x="5768093" y="3542560"/>
                <a:ext cx="250357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1FF82418-0734-204F-BAC8-E9A634A4E746}"/>
                  </a:ext>
                </a:extLst>
              </p:cNvPr>
              <p:cNvSpPr/>
              <p:nvPr/>
            </p:nvSpPr>
            <p:spPr>
              <a:xfrm>
                <a:off x="6514258" y="3542560"/>
                <a:ext cx="250357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758FD8EF-8F08-5545-AE23-A5F837544DC3}"/>
                  </a:ext>
                </a:extLst>
              </p:cNvPr>
              <p:cNvSpPr/>
              <p:nvPr/>
            </p:nvSpPr>
            <p:spPr>
              <a:xfrm>
                <a:off x="7008881" y="3542560"/>
                <a:ext cx="250357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65144167-4F91-AB4D-B8AE-0D99F8894C91}"/>
                  </a:ext>
                </a:extLst>
              </p:cNvPr>
              <p:cNvSpPr/>
              <p:nvPr/>
            </p:nvSpPr>
            <p:spPr>
              <a:xfrm>
                <a:off x="7496351" y="3542560"/>
                <a:ext cx="250357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84B4B798-BFCA-E341-94DC-C7791322B0CA}"/>
                  </a:ext>
                </a:extLst>
              </p:cNvPr>
              <p:cNvSpPr/>
              <p:nvPr/>
            </p:nvSpPr>
            <p:spPr>
              <a:xfrm>
                <a:off x="8238614" y="3543670"/>
                <a:ext cx="250357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861BF7E1-1327-5844-B445-CB4698473ADC}"/>
                  </a:ext>
                </a:extLst>
              </p:cNvPr>
              <p:cNvSpPr/>
              <p:nvPr/>
            </p:nvSpPr>
            <p:spPr>
              <a:xfrm>
                <a:off x="7752491" y="3542559"/>
                <a:ext cx="493438" cy="240889"/>
              </a:xfrm>
              <a:prstGeom prst="rect">
                <a:avLst/>
              </a:prstGeom>
              <a:solidFill>
                <a:srgbClr val="FFF7E6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b" anchorCtr="0"/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...</a:t>
                </a: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5471F743-6AF2-BB48-83C0-977E61FE5A51}"/>
                  </a:ext>
                </a:extLst>
              </p:cNvPr>
              <p:cNvSpPr/>
              <p:nvPr/>
            </p:nvSpPr>
            <p:spPr>
              <a:xfrm>
                <a:off x="5083165" y="3542134"/>
                <a:ext cx="435285" cy="240889"/>
              </a:xfrm>
              <a:prstGeom prst="rect">
                <a:avLst/>
              </a:prstGeom>
              <a:noFill/>
              <a:ln w="22225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r"/>
                <a:endPara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90F232-1149-3E40-A11F-93EAC04BE229}"/>
                </a:ext>
              </a:extLst>
            </p:cNvPr>
            <p:cNvGrpSpPr/>
            <p:nvPr/>
          </p:nvGrpSpPr>
          <p:grpSpPr>
            <a:xfrm>
              <a:off x="5507331" y="1544161"/>
              <a:ext cx="2981823" cy="1997987"/>
              <a:chOff x="1312852" y="2441989"/>
              <a:chExt cx="2981823" cy="199798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E90F40E-A796-D54A-A6D3-3C195CF977DE}"/>
                  </a:ext>
                </a:extLst>
              </p:cNvPr>
              <p:cNvSpPr/>
              <p:nvPr/>
            </p:nvSpPr>
            <p:spPr>
              <a:xfrm>
                <a:off x="1312852" y="2441989"/>
                <a:ext cx="2981823" cy="199798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4" name="Picture 7" descr="Bouquet">
                <a:extLst>
                  <a:ext uri="{FF2B5EF4-FFF2-40B4-BE49-F238E27FC236}">
                    <a16:creationId xmlns:a16="http://schemas.microsoft.com/office/drawing/2014/main" id="{3C32ADAA-407A-6E4C-BE81-7FAB2E9D43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53" t="26076" r="19486" b="50606"/>
              <a:stretch/>
            </p:blipFill>
            <p:spPr bwMode="auto">
              <a:xfrm>
                <a:off x="1345968" y="2472076"/>
                <a:ext cx="2920252" cy="19389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 xmlns:r="http://schemas.openxmlformats.org/officeDocument/2006/relationships" r:embed="rId6"/>
                      <a:srcRect l="47713" t="13271" b="49596"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A65EF6C-94C3-1A49-B6BA-DDF8CF422749}"/>
              </a:ext>
            </a:extLst>
          </p:cNvPr>
          <p:cNvSpPr txBox="1"/>
          <p:nvPr/>
        </p:nvSpPr>
        <p:spPr>
          <a:xfrm>
            <a:off x="5473830" y="3800345"/>
            <a:ext cx="3083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/>
                <a:cs typeface="Times New Roman"/>
              </a:rPr>
              <a:t>Screen shots of computer games developed on the Hack computer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640036-BB1F-F746-9677-DBB478455634}"/>
              </a:ext>
            </a:extLst>
          </p:cNvPr>
          <p:cNvSpPr txBox="1"/>
          <p:nvPr/>
        </p:nvSpPr>
        <p:spPr>
          <a:xfrm>
            <a:off x="5473831" y="937417"/>
            <a:ext cx="301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/>
                <a:cs typeface="Times New Roman"/>
              </a:rPr>
              <a:t>Physical screen</a:t>
            </a:r>
          </a:p>
        </p:txBody>
      </p:sp>
    </p:spTree>
    <p:extLst>
      <p:ext uri="{BB962C8B-B14F-4D97-AF65-F5344CB8AC3E}">
        <p14:creationId xmlns:p14="http://schemas.microsoft.com/office/powerpoint/2010/main" val="298654523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85237F-0E02-794E-94B6-ACCB50A8C451}"/>
              </a:ext>
            </a:extLst>
          </p:cNvPr>
          <p:cNvGrpSpPr/>
          <p:nvPr/>
        </p:nvGrpSpPr>
        <p:grpSpPr>
          <a:xfrm>
            <a:off x="5083165" y="1533848"/>
            <a:ext cx="3406991" cy="2020812"/>
            <a:chOff x="5083165" y="1775148"/>
            <a:chExt cx="3406991" cy="2020812"/>
          </a:xfrm>
        </p:grpSpPr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A423FDE7-4964-A247-9F3F-3D6AF21E8E43}"/>
                </a:ext>
              </a:extLst>
            </p:cNvPr>
            <p:cNvSpPr/>
            <p:nvPr/>
          </p:nvSpPr>
          <p:spPr>
            <a:xfrm>
              <a:off x="5509432" y="1775148"/>
              <a:ext cx="2979539" cy="2020812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3702FE35-9E05-E449-B795-5B297332DDE1}"/>
                </a:ext>
              </a:extLst>
            </p:cNvPr>
            <p:cNvSpPr/>
            <p:nvPr/>
          </p:nvSpPr>
          <p:spPr>
            <a:xfrm>
              <a:off x="5518554" y="17825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5AA0B156-1E83-7C46-9743-4B56A072D301}"/>
                </a:ext>
              </a:extLst>
            </p:cNvPr>
            <p:cNvSpPr/>
            <p:nvPr/>
          </p:nvSpPr>
          <p:spPr>
            <a:xfrm>
              <a:off x="5769278" y="17825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A83AD387-137B-1245-8293-7419647CEDED}"/>
                </a:ext>
              </a:extLst>
            </p:cNvPr>
            <p:cNvSpPr/>
            <p:nvPr/>
          </p:nvSpPr>
          <p:spPr>
            <a:xfrm>
              <a:off x="6013177" y="17825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611FFD5B-F771-694B-A99F-A878353D6CA5}"/>
                </a:ext>
              </a:extLst>
            </p:cNvPr>
            <p:cNvSpPr/>
            <p:nvPr/>
          </p:nvSpPr>
          <p:spPr>
            <a:xfrm>
              <a:off x="6263901" y="17825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16E5402-91CD-A748-BDC7-25392E7D8348}"/>
                </a:ext>
              </a:extLst>
            </p:cNvPr>
            <p:cNvSpPr/>
            <p:nvPr/>
          </p:nvSpPr>
          <p:spPr>
            <a:xfrm>
              <a:off x="6766167" y="17825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9876173D-8611-2040-88BE-C6FF65FB0756}"/>
                </a:ext>
              </a:extLst>
            </p:cNvPr>
            <p:cNvSpPr/>
            <p:nvPr/>
          </p:nvSpPr>
          <p:spPr>
            <a:xfrm>
              <a:off x="7260790" y="17825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2A8ECA6-3753-ED4F-930F-0EA20626A208}"/>
                </a:ext>
              </a:extLst>
            </p:cNvPr>
            <p:cNvSpPr/>
            <p:nvPr/>
          </p:nvSpPr>
          <p:spPr>
            <a:xfrm>
              <a:off x="8234016" y="1783254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703D623B-DCFF-5846-9F34-765333884BB3}"/>
                </a:ext>
              </a:extLst>
            </p:cNvPr>
            <p:cNvSpPr/>
            <p:nvPr/>
          </p:nvSpPr>
          <p:spPr>
            <a:xfrm>
              <a:off x="6515443" y="20197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09968ACB-6D83-A943-B02D-784B39668EA8}"/>
                </a:ext>
              </a:extLst>
            </p:cNvPr>
            <p:cNvSpPr/>
            <p:nvPr/>
          </p:nvSpPr>
          <p:spPr>
            <a:xfrm>
              <a:off x="7010066" y="20197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D1C61258-E683-A04B-9CF3-3EF56572F256}"/>
                </a:ext>
              </a:extLst>
            </p:cNvPr>
            <p:cNvSpPr/>
            <p:nvPr/>
          </p:nvSpPr>
          <p:spPr>
            <a:xfrm>
              <a:off x="5083532" y="2259295"/>
              <a:ext cx="435285" cy="454081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1BBB02CD-7005-0746-AD62-3CC993D7EC4B}"/>
                </a:ext>
              </a:extLst>
            </p:cNvPr>
            <p:cNvSpPr/>
            <p:nvPr/>
          </p:nvSpPr>
          <p:spPr>
            <a:xfrm>
              <a:off x="5517369" y="35425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C9104230-28E8-2346-9792-9CE413063D6A}"/>
                </a:ext>
              </a:extLst>
            </p:cNvPr>
            <p:cNvSpPr/>
            <p:nvPr/>
          </p:nvSpPr>
          <p:spPr>
            <a:xfrm>
              <a:off x="6011992" y="35425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A0C8E30C-1FC2-3640-8DE4-744591FC7D56}"/>
                </a:ext>
              </a:extLst>
            </p:cNvPr>
            <p:cNvSpPr/>
            <p:nvPr/>
          </p:nvSpPr>
          <p:spPr>
            <a:xfrm>
              <a:off x="6262716" y="35425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450A760E-B754-8F4A-9AB3-9AB5F33ECAE8}"/>
                </a:ext>
              </a:extLst>
            </p:cNvPr>
            <p:cNvSpPr/>
            <p:nvPr/>
          </p:nvSpPr>
          <p:spPr>
            <a:xfrm>
              <a:off x="6764982" y="35425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FDACB5BB-B9D0-ED42-94FE-F66A2005497E}"/>
                </a:ext>
              </a:extLst>
            </p:cNvPr>
            <p:cNvSpPr/>
            <p:nvPr/>
          </p:nvSpPr>
          <p:spPr>
            <a:xfrm>
              <a:off x="7259605" y="35425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EE429106-BCFE-944D-A49C-D31FFCFFADB8}"/>
                </a:ext>
              </a:extLst>
            </p:cNvPr>
            <p:cNvSpPr/>
            <p:nvPr/>
          </p:nvSpPr>
          <p:spPr>
            <a:xfrm>
              <a:off x="6515443" y="1782506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D1E02D4-25D4-9447-AD9A-4DFF928BF21F}"/>
                </a:ext>
              </a:extLst>
            </p:cNvPr>
            <p:cNvSpPr/>
            <p:nvPr/>
          </p:nvSpPr>
          <p:spPr>
            <a:xfrm>
              <a:off x="7010066" y="1782506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EC1BC3B6-7660-B14C-93A0-DFA78E4BF674}"/>
                </a:ext>
              </a:extLst>
            </p:cNvPr>
            <p:cNvSpPr/>
            <p:nvPr/>
          </p:nvSpPr>
          <p:spPr>
            <a:xfrm>
              <a:off x="7497536" y="1782506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7A4C52E7-A851-DA48-AE30-61F2D73926FA}"/>
                </a:ext>
              </a:extLst>
            </p:cNvPr>
            <p:cNvSpPr/>
            <p:nvPr/>
          </p:nvSpPr>
          <p:spPr>
            <a:xfrm>
              <a:off x="5518554" y="2019723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658055C5-464E-7E4F-A43B-77F54B02A0DE}"/>
                </a:ext>
              </a:extLst>
            </p:cNvPr>
            <p:cNvSpPr/>
            <p:nvPr/>
          </p:nvSpPr>
          <p:spPr>
            <a:xfrm>
              <a:off x="5769278" y="2019723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6D597F16-4A35-0F4D-9D1B-8E3161B9D266}"/>
                </a:ext>
              </a:extLst>
            </p:cNvPr>
            <p:cNvSpPr/>
            <p:nvPr/>
          </p:nvSpPr>
          <p:spPr>
            <a:xfrm>
              <a:off x="6013177" y="2019723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A50942E2-CC46-2D4F-AD14-DECBE557180F}"/>
                </a:ext>
              </a:extLst>
            </p:cNvPr>
            <p:cNvSpPr/>
            <p:nvPr/>
          </p:nvSpPr>
          <p:spPr>
            <a:xfrm>
              <a:off x="6263901" y="2019723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0986E855-DADC-5646-8218-A09E68F6C0B6}"/>
                </a:ext>
              </a:extLst>
            </p:cNvPr>
            <p:cNvSpPr/>
            <p:nvPr/>
          </p:nvSpPr>
          <p:spPr>
            <a:xfrm>
              <a:off x="6766167" y="2019723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1B4B7A8-6072-9048-814D-EF183FE93721}"/>
                </a:ext>
              </a:extLst>
            </p:cNvPr>
            <p:cNvSpPr/>
            <p:nvPr/>
          </p:nvSpPr>
          <p:spPr>
            <a:xfrm>
              <a:off x="7260790" y="2019723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3AC1FD5-E4BD-7948-9764-44CDA2342B73}"/>
                </a:ext>
              </a:extLst>
            </p:cNvPr>
            <p:cNvSpPr/>
            <p:nvPr/>
          </p:nvSpPr>
          <p:spPr>
            <a:xfrm>
              <a:off x="7497536" y="2019723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C82256E6-E0E1-0B4A-9BF9-9974A1ADF785}"/>
                </a:ext>
              </a:extLst>
            </p:cNvPr>
            <p:cNvSpPr/>
            <p:nvPr/>
          </p:nvSpPr>
          <p:spPr>
            <a:xfrm>
              <a:off x="8239799" y="2020833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764C7140-AE1D-D946-85BA-C49BFD19673F}"/>
                </a:ext>
              </a:extLst>
            </p:cNvPr>
            <p:cNvSpPr/>
            <p:nvPr/>
          </p:nvSpPr>
          <p:spPr>
            <a:xfrm>
              <a:off x="7747075" y="1782109"/>
              <a:ext cx="493438" cy="244416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462CA561-3CAB-C042-8C42-9ED3FF76C3EC}"/>
                </a:ext>
              </a:extLst>
            </p:cNvPr>
            <p:cNvSpPr/>
            <p:nvPr/>
          </p:nvSpPr>
          <p:spPr>
            <a:xfrm>
              <a:off x="7773911" y="2099707"/>
              <a:ext cx="439766" cy="146589"/>
            </a:xfrm>
            <a:prstGeom prst="rect">
              <a:avLst/>
            </a:prstGeom>
            <a:solidFill>
              <a:srgbClr val="FFF7E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C4D21EAB-3125-A742-BB8B-3932C700642C}"/>
                </a:ext>
              </a:extLst>
            </p:cNvPr>
            <p:cNvSpPr/>
            <p:nvPr/>
          </p:nvSpPr>
          <p:spPr>
            <a:xfrm>
              <a:off x="5517736" y="2259720"/>
              <a:ext cx="2972420" cy="1283523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BC31ABC5-9C28-CF40-9B80-4454A2726E74}"/>
                </a:ext>
              </a:extLst>
            </p:cNvPr>
            <p:cNvSpPr/>
            <p:nvPr/>
          </p:nvSpPr>
          <p:spPr>
            <a:xfrm>
              <a:off x="5768093" y="3542560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1FF82418-0734-204F-BAC8-E9A634A4E746}"/>
                </a:ext>
              </a:extLst>
            </p:cNvPr>
            <p:cNvSpPr/>
            <p:nvPr/>
          </p:nvSpPr>
          <p:spPr>
            <a:xfrm>
              <a:off x="6514258" y="3542560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758FD8EF-8F08-5545-AE23-A5F837544DC3}"/>
                </a:ext>
              </a:extLst>
            </p:cNvPr>
            <p:cNvSpPr/>
            <p:nvPr/>
          </p:nvSpPr>
          <p:spPr>
            <a:xfrm>
              <a:off x="7008881" y="3542560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65144167-4F91-AB4D-B8AE-0D99F8894C91}"/>
                </a:ext>
              </a:extLst>
            </p:cNvPr>
            <p:cNvSpPr/>
            <p:nvPr/>
          </p:nvSpPr>
          <p:spPr>
            <a:xfrm>
              <a:off x="7496351" y="3542560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84B4B798-BFCA-E341-94DC-C7791322B0CA}"/>
                </a:ext>
              </a:extLst>
            </p:cNvPr>
            <p:cNvSpPr/>
            <p:nvPr/>
          </p:nvSpPr>
          <p:spPr>
            <a:xfrm>
              <a:off x="8238614" y="3543670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861BF7E1-1327-5844-B445-CB4698473ADC}"/>
                </a:ext>
              </a:extLst>
            </p:cNvPr>
            <p:cNvSpPr/>
            <p:nvPr/>
          </p:nvSpPr>
          <p:spPr>
            <a:xfrm>
              <a:off x="7752491" y="3542559"/>
              <a:ext cx="493438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5471F743-6AF2-BB48-83C0-977E61FE5A51}"/>
                </a:ext>
              </a:extLst>
            </p:cNvPr>
            <p:cNvSpPr/>
            <p:nvPr/>
          </p:nvSpPr>
          <p:spPr>
            <a:xfrm>
              <a:off x="5083165" y="3542134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444A0E7-C861-754E-80D6-F55FE98F9566}"/>
              </a:ext>
            </a:extLst>
          </p:cNvPr>
          <p:cNvGrpSpPr/>
          <p:nvPr/>
        </p:nvGrpSpPr>
        <p:grpSpPr>
          <a:xfrm>
            <a:off x="5502161" y="1535195"/>
            <a:ext cx="2981823" cy="1997987"/>
            <a:chOff x="2028663" y="3920873"/>
            <a:chExt cx="2981823" cy="1997987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78E428F-5CBC-1548-AD3D-BA1D7D39306D}"/>
                </a:ext>
              </a:extLst>
            </p:cNvPr>
            <p:cNvSpPr/>
            <p:nvPr/>
          </p:nvSpPr>
          <p:spPr>
            <a:xfrm>
              <a:off x="2028663" y="3920873"/>
              <a:ext cx="2981823" cy="19979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5547C3DF-6AAD-2047-AF42-BA9A3D392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37589"/>
            <a:stretch/>
          </p:blipFill>
          <p:spPr>
            <a:xfrm>
              <a:off x="2072348" y="3976127"/>
              <a:ext cx="2882523" cy="1894106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621D508-63CF-354F-9EC9-AE296D25C4F4}"/>
              </a:ext>
            </a:extLst>
          </p:cNvPr>
          <p:cNvSpPr txBox="1"/>
          <p:nvPr/>
        </p:nvSpPr>
        <p:spPr>
          <a:xfrm>
            <a:off x="5473830" y="3800345"/>
            <a:ext cx="3083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/>
                <a:cs typeface="Times New Roman"/>
              </a:rPr>
              <a:t>Screen shots of computer games developed on the Hack computer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2C7867-42A6-2240-9060-BED853CDCE63}"/>
              </a:ext>
            </a:extLst>
          </p:cNvPr>
          <p:cNvSpPr txBox="1"/>
          <p:nvPr/>
        </p:nvSpPr>
        <p:spPr>
          <a:xfrm>
            <a:off x="5473831" y="937417"/>
            <a:ext cx="301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/>
                <a:cs typeface="Times New Roman"/>
              </a:rPr>
              <a:t>Physical screen</a:t>
            </a:r>
          </a:p>
        </p:txBody>
      </p:sp>
    </p:spTree>
    <p:extLst>
      <p:ext uri="{BB962C8B-B14F-4D97-AF65-F5344CB8AC3E}">
        <p14:creationId xmlns:p14="http://schemas.microsoft.com/office/powerpoint/2010/main" val="400034541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85237F-0E02-794E-94B6-ACCB50A8C451}"/>
              </a:ext>
            </a:extLst>
          </p:cNvPr>
          <p:cNvGrpSpPr/>
          <p:nvPr/>
        </p:nvGrpSpPr>
        <p:grpSpPr>
          <a:xfrm>
            <a:off x="5083165" y="1533848"/>
            <a:ext cx="3406991" cy="2020812"/>
            <a:chOff x="5083165" y="1775148"/>
            <a:chExt cx="3406991" cy="2020812"/>
          </a:xfrm>
        </p:grpSpPr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A423FDE7-4964-A247-9F3F-3D6AF21E8E43}"/>
                </a:ext>
              </a:extLst>
            </p:cNvPr>
            <p:cNvSpPr/>
            <p:nvPr/>
          </p:nvSpPr>
          <p:spPr>
            <a:xfrm>
              <a:off x="5509432" y="1775148"/>
              <a:ext cx="2979539" cy="2020812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3702FE35-9E05-E449-B795-5B297332DDE1}"/>
                </a:ext>
              </a:extLst>
            </p:cNvPr>
            <p:cNvSpPr/>
            <p:nvPr/>
          </p:nvSpPr>
          <p:spPr>
            <a:xfrm>
              <a:off x="5518554" y="17825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5AA0B156-1E83-7C46-9743-4B56A072D301}"/>
                </a:ext>
              </a:extLst>
            </p:cNvPr>
            <p:cNvSpPr/>
            <p:nvPr/>
          </p:nvSpPr>
          <p:spPr>
            <a:xfrm>
              <a:off x="5769278" y="17825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A83AD387-137B-1245-8293-7419647CEDED}"/>
                </a:ext>
              </a:extLst>
            </p:cNvPr>
            <p:cNvSpPr/>
            <p:nvPr/>
          </p:nvSpPr>
          <p:spPr>
            <a:xfrm>
              <a:off x="6013177" y="17825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611FFD5B-F771-694B-A99F-A878353D6CA5}"/>
                </a:ext>
              </a:extLst>
            </p:cNvPr>
            <p:cNvSpPr/>
            <p:nvPr/>
          </p:nvSpPr>
          <p:spPr>
            <a:xfrm>
              <a:off x="6263901" y="17825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16E5402-91CD-A748-BDC7-25392E7D8348}"/>
                </a:ext>
              </a:extLst>
            </p:cNvPr>
            <p:cNvSpPr/>
            <p:nvPr/>
          </p:nvSpPr>
          <p:spPr>
            <a:xfrm>
              <a:off x="6766167" y="17825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9876173D-8611-2040-88BE-C6FF65FB0756}"/>
                </a:ext>
              </a:extLst>
            </p:cNvPr>
            <p:cNvSpPr/>
            <p:nvPr/>
          </p:nvSpPr>
          <p:spPr>
            <a:xfrm>
              <a:off x="7260790" y="17825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2A8ECA6-3753-ED4F-930F-0EA20626A208}"/>
                </a:ext>
              </a:extLst>
            </p:cNvPr>
            <p:cNvSpPr/>
            <p:nvPr/>
          </p:nvSpPr>
          <p:spPr>
            <a:xfrm>
              <a:off x="8234016" y="1783254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703D623B-DCFF-5846-9F34-765333884BB3}"/>
                </a:ext>
              </a:extLst>
            </p:cNvPr>
            <p:cNvSpPr/>
            <p:nvPr/>
          </p:nvSpPr>
          <p:spPr>
            <a:xfrm>
              <a:off x="6515443" y="20197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09968ACB-6D83-A943-B02D-784B39668EA8}"/>
                </a:ext>
              </a:extLst>
            </p:cNvPr>
            <p:cNvSpPr/>
            <p:nvPr/>
          </p:nvSpPr>
          <p:spPr>
            <a:xfrm>
              <a:off x="7010066" y="20197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D1C61258-E683-A04B-9CF3-3EF56572F256}"/>
                </a:ext>
              </a:extLst>
            </p:cNvPr>
            <p:cNvSpPr/>
            <p:nvPr/>
          </p:nvSpPr>
          <p:spPr>
            <a:xfrm>
              <a:off x="5083532" y="2259295"/>
              <a:ext cx="435285" cy="454081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1BBB02CD-7005-0746-AD62-3CC993D7EC4B}"/>
                </a:ext>
              </a:extLst>
            </p:cNvPr>
            <p:cNvSpPr/>
            <p:nvPr/>
          </p:nvSpPr>
          <p:spPr>
            <a:xfrm>
              <a:off x="5517369" y="35425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C9104230-28E8-2346-9792-9CE413063D6A}"/>
                </a:ext>
              </a:extLst>
            </p:cNvPr>
            <p:cNvSpPr/>
            <p:nvPr/>
          </p:nvSpPr>
          <p:spPr>
            <a:xfrm>
              <a:off x="6011992" y="35425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A0C8E30C-1FC2-3640-8DE4-744591FC7D56}"/>
                </a:ext>
              </a:extLst>
            </p:cNvPr>
            <p:cNvSpPr/>
            <p:nvPr/>
          </p:nvSpPr>
          <p:spPr>
            <a:xfrm>
              <a:off x="6262716" y="35425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450A760E-B754-8F4A-9AB3-9AB5F33ECAE8}"/>
                </a:ext>
              </a:extLst>
            </p:cNvPr>
            <p:cNvSpPr/>
            <p:nvPr/>
          </p:nvSpPr>
          <p:spPr>
            <a:xfrm>
              <a:off x="6764982" y="35425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FDACB5BB-B9D0-ED42-94FE-F66A2005497E}"/>
                </a:ext>
              </a:extLst>
            </p:cNvPr>
            <p:cNvSpPr/>
            <p:nvPr/>
          </p:nvSpPr>
          <p:spPr>
            <a:xfrm>
              <a:off x="7259605" y="35425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EE429106-BCFE-944D-A49C-D31FFCFFADB8}"/>
                </a:ext>
              </a:extLst>
            </p:cNvPr>
            <p:cNvSpPr/>
            <p:nvPr/>
          </p:nvSpPr>
          <p:spPr>
            <a:xfrm>
              <a:off x="6515443" y="1782506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D1E02D4-25D4-9447-AD9A-4DFF928BF21F}"/>
                </a:ext>
              </a:extLst>
            </p:cNvPr>
            <p:cNvSpPr/>
            <p:nvPr/>
          </p:nvSpPr>
          <p:spPr>
            <a:xfrm>
              <a:off x="7010066" y="1782506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EC1BC3B6-7660-B14C-93A0-DFA78E4BF674}"/>
                </a:ext>
              </a:extLst>
            </p:cNvPr>
            <p:cNvSpPr/>
            <p:nvPr/>
          </p:nvSpPr>
          <p:spPr>
            <a:xfrm>
              <a:off x="7497536" y="1782506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7A4C52E7-A851-DA48-AE30-61F2D73926FA}"/>
                </a:ext>
              </a:extLst>
            </p:cNvPr>
            <p:cNvSpPr/>
            <p:nvPr/>
          </p:nvSpPr>
          <p:spPr>
            <a:xfrm>
              <a:off x="5518554" y="2019723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658055C5-464E-7E4F-A43B-77F54B02A0DE}"/>
                </a:ext>
              </a:extLst>
            </p:cNvPr>
            <p:cNvSpPr/>
            <p:nvPr/>
          </p:nvSpPr>
          <p:spPr>
            <a:xfrm>
              <a:off x="5769278" y="2019723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6D597F16-4A35-0F4D-9D1B-8E3161B9D266}"/>
                </a:ext>
              </a:extLst>
            </p:cNvPr>
            <p:cNvSpPr/>
            <p:nvPr/>
          </p:nvSpPr>
          <p:spPr>
            <a:xfrm>
              <a:off x="6013177" y="2019723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A50942E2-CC46-2D4F-AD14-DECBE557180F}"/>
                </a:ext>
              </a:extLst>
            </p:cNvPr>
            <p:cNvSpPr/>
            <p:nvPr/>
          </p:nvSpPr>
          <p:spPr>
            <a:xfrm>
              <a:off x="6263901" y="2019723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0986E855-DADC-5646-8218-A09E68F6C0B6}"/>
                </a:ext>
              </a:extLst>
            </p:cNvPr>
            <p:cNvSpPr/>
            <p:nvPr/>
          </p:nvSpPr>
          <p:spPr>
            <a:xfrm>
              <a:off x="6766167" y="2019723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1B4B7A8-6072-9048-814D-EF183FE93721}"/>
                </a:ext>
              </a:extLst>
            </p:cNvPr>
            <p:cNvSpPr/>
            <p:nvPr/>
          </p:nvSpPr>
          <p:spPr>
            <a:xfrm>
              <a:off x="7260790" y="2019723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3AC1FD5-E4BD-7948-9764-44CDA2342B73}"/>
                </a:ext>
              </a:extLst>
            </p:cNvPr>
            <p:cNvSpPr/>
            <p:nvPr/>
          </p:nvSpPr>
          <p:spPr>
            <a:xfrm>
              <a:off x="7497536" y="2019723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C82256E6-E0E1-0B4A-9BF9-9974A1ADF785}"/>
                </a:ext>
              </a:extLst>
            </p:cNvPr>
            <p:cNvSpPr/>
            <p:nvPr/>
          </p:nvSpPr>
          <p:spPr>
            <a:xfrm>
              <a:off x="8239799" y="2020833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764C7140-AE1D-D946-85BA-C49BFD19673F}"/>
                </a:ext>
              </a:extLst>
            </p:cNvPr>
            <p:cNvSpPr/>
            <p:nvPr/>
          </p:nvSpPr>
          <p:spPr>
            <a:xfrm>
              <a:off x="7747075" y="1782109"/>
              <a:ext cx="493438" cy="244416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462CA561-3CAB-C042-8C42-9ED3FF76C3EC}"/>
                </a:ext>
              </a:extLst>
            </p:cNvPr>
            <p:cNvSpPr/>
            <p:nvPr/>
          </p:nvSpPr>
          <p:spPr>
            <a:xfrm>
              <a:off x="7773911" y="2099707"/>
              <a:ext cx="439766" cy="146589"/>
            </a:xfrm>
            <a:prstGeom prst="rect">
              <a:avLst/>
            </a:prstGeom>
            <a:solidFill>
              <a:srgbClr val="FFF7E6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C4D21EAB-3125-A742-BB8B-3932C700642C}"/>
                </a:ext>
              </a:extLst>
            </p:cNvPr>
            <p:cNvSpPr/>
            <p:nvPr/>
          </p:nvSpPr>
          <p:spPr>
            <a:xfrm>
              <a:off x="5517736" y="2259720"/>
              <a:ext cx="2972420" cy="1283523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BC31ABC5-9C28-CF40-9B80-4454A2726E74}"/>
                </a:ext>
              </a:extLst>
            </p:cNvPr>
            <p:cNvSpPr/>
            <p:nvPr/>
          </p:nvSpPr>
          <p:spPr>
            <a:xfrm>
              <a:off x="5768093" y="3542560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1FF82418-0734-204F-BAC8-E9A634A4E746}"/>
                </a:ext>
              </a:extLst>
            </p:cNvPr>
            <p:cNvSpPr/>
            <p:nvPr/>
          </p:nvSpPr>
          <p:spPr>
            <a:xfrm>
              <a:off x="6514258" y="3542560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758FD8EF-8F08-5545-AE23-A5F837544DC3}"/>
                </a:ext>
              </a:extLst>
            </p:cNvPr>
            <p:cNvSpPr/>
            <p:nvPr/>
          </p:nvSpPr>
          <p:spPr>
            <a:xfrm>
              <a:off x="7008881" y="3542560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65144167-4F91-AB4D-B8AE-0D99F8894C91}"/>
                </a:ext>
              </a:extLst>
            </p:cNvPr>
            <p:cNvSpPr/>
            <p:nvPr/>
          </p:nvSpPr>
          <p:spPr>
            <a:xfrm>
              <a:off x="7496351" y="3542560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84B4B798-BFCA-E341-94DC-C7791322B0CA}"/>
                </a:ext>
              </a:extLst>
            </p:cNvPr>
            <p:cNvSpPr/>
            <p:nvPr/>
          </p:nvSpPr>
          <p:spPr>
            <a:xfrm>
              <a:off x="8238614" y="3543670"/>
              <a:ext cx="250357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861BF7E1-1327-5844-B445-CB4698473ADC}"/>
                </a:ext>
              </a:extLst>
            </p:cNvPr>
            <p:cNvSpPr/>
            <p:nvPr/>
          </p:nvSpPr>
          <p:spPr>
            <a:xfrm>
              <a:off x="7752491" y="3542559"/>
              <a:ext cx="493438" cy="240889"/>
            </a:xfrm>
            <a:prstGeom prst="rect">
              <a:avLst/>
            </a:prstGeom>
            <a:solidFill>
              <a:srgbClr val="FFF7E6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5471F743-6AF2-BB48-83C0-977E61FE5A51}"/>
                </a:ext>
              </a:extLst>
            </p:cNvPr>
            <p:cNvSpPr/>
            <p:nvPr/>
          </p:nvSpPr>
          <p:spPr>
            <a:xfrm>
              <a:off x="5083165" y="3542134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78E428F-5CBC-1548-AD3D-BA1D7D39306D}"/>
              </a:ext>
            </a:extLst>
          </p:cNvPr>
          <p:cNvSpPr/>
          <p:nvPr/>
        </p:nvSpPr>
        <p:spPr>
          <a:xfrm>
            <a:off x="5502161" y="1535195"/>
            <a:ext cx="2981823" cy="199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2" descr="rendered image of three balls on a checkerboarded surface">
            <a:extLst>
              <a:ext uri="{FF2B5EF4-FFF2-40B4-BE49-F238E27FC236}">
                <a16:creationId xmlns:a16="http://schemas.microsoft.com/office/drawing/2014/main" id="{15EA460C-C40C-9E42-BEFC-6080C8E00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6" t="12279" r="1751" b="52835"/>
          <a:stretch/>
        </p:blipFill>
        <p:spPr bwMode="auto">
          <a:xfrm>
            <a:off x="5545846" y="1586584"/>
            <a:ext cx="2882523" cy="188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C02793D-AEB1-9943-959F-EA82FDEB8B58}"/>
              </a:ext>
            </a:extLst>
          </p:cNvPr>
          <p:cNvSpPr txBox="1"/>
          <p:nvPr/>
        </p:nvSpPr>
        <p:spPr>
          <a:xfrm>
            <a:off x="5473830" y="3800345"/>
            <a:ext cx="3083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/>
                <a:cs typeface="Times New Roman"/>
              </a:rPr>
              <a:t>Screen shots of computer games developed on the Hack computer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F662BB-B35B-EB4C-A169-E055BF0A6F1C}"/>
              </a:ext>
            </a:extLst>
          </p:cNvPr>
          <p:cNvSpPr txBox="1"/>
          <p:nvPr/>
        </p:nvSpPr>
        <p:spPr>
          <a:xfrm>
            <a:off x="5473831" y="937417"/>
            <a:ext cx="301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/>
                <a:cs typeface="Times New Roman"/>
              </a:rPr>
              <a:t>Physical screen</a:t>
            </a:r>
          </a:p>
        </p:txBody>
      </p:sp>
    </p:spTree>
    <p:extLst>
      <p:ext uri="{BB962C8B-B14F-4D97-AF65-F5344CB8AC3E}">
        <p14:creationId xmlns:p14="http://schemas.microsoft.com/office/powerpoint/2010/main" val="40239300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837B15-85A4-2B41-9AFF-C19A91DC148E}"/>
              </a:ext>
            </a:extLst>
          </p:cNvPr>
          <p:cNvGrpSpPr/>
          <p:nvPr/>
        </p:nvGrpSpPr>
        <p:grpSpPr>
          <a:xfrm>
            <a:off x="4846419" y="1277945"/>
            <a:ext cx="3791065" cy="2298660"/>
            <a:chOff x="4846419" y="1277945"/>
            <a:chExt cx="3791065" cy="2298660"/>
          </a:xfrm>
        </p:grpSpPr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16564AA5-8153-FC48-B55D-48C6F4F7D004}"/>
                </a:ext>
              </a:extLst>
            </p:cNvPr>
            <p:cNvSpPr/>
            <p:nvPr/>
          </p:nvSpPr>
          <p:spPr>
            <a:xfrm>
              <a:off x="5010486" y="2016885"/>
              <a:ext cx="537604" cy="128352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3702FE35-9E05-E449-B795-5B297332DDE1}"/>
                </a:ext>
              </a:extLst>
            </p:cNvPr>
            <p:cNvSpPr/>
            <p:nvPr/>
          </p:nvSpPr>
          <p:spPr>
            <a:xfrm>
              <a:off x="5518554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5AA0B156-1E83-7C46-9743-4B56A072D301}"/>
                </a:ext>
              </a:extLst>
            </p:cNvPr>
            <p:cNvSpPr/>
            <p:nvPr/>
          </p:nvSpPr>
          <p:spPr>
            <a:xfrm>
              <a:off x="5769278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A83AD387-137B-1245-8293-7419647CEDED}"/>
                </a:ext>
              </a:extLst>
            </p:cNvPr>
            <p:cNvSpPr/>
            <p:nvPr/>
          </p:nvSpPr>
          <p:spPr>
            <a:xfrm>
              <a:off x="601317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611FFD5B-F771-694B-A99F-A878353D6CA5}"/>
                </a:ext>
              </a:extLst>
            </p:cNvPr>
            <p:cNvSpPr/>
            <p:nvPr/>
          </p:nvSpPr>
          <p:spPr>
            <a:xfrm>
              <a:off x="6263901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16E5402-91CD-A748-BDC7-25392E7D8348}"/>
                </a:ext>
              </a:extLst>
            </p:cNvPr>
            <p:cNvSpPr/>
            <p:nvPr/>
          </p:nvSpPr>
          <p:spPr>
            <a:xfrm>
              <a:off x="676616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9876173D-8611-2040-88BE-C6FF65FB0756}"/>
                </a:ext>
              </a:extLst>
            </p:cNvPr>
            <p:cNvSpPr/>
            <p:nvPr/>
          </p:nvSpPr>
          <p:spPr>
            <a:xfrm>
              <a:off x="7260790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2A8ECA6-3753-ED4F-930F-0EA20626A208}"/>
                </a:ext>
              </a:extLst>
            </p:cNvPr>
            <p:cNvSpPr/>
            <p:nvPr/>
          </p:nvSpPr>
          <p:spPr>
            <a:xfrm>
              <a:off x="8234016" y="1541954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703D623B-DCFF-5846-9F34-765333884BB3}"/>
                </a:ext>
              </a:extLst>
            </p:cNvPr>
            <p:cNvSpPr/>
            <p:nvPr/>
          </p:nvSpPr>
          <p:spPr>
            <a:xfrm>
              <a:off x="6515443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09968ACB-6D83-A943-B02D-784B39668EA8}"/>
                </a:ext>
              </a:extLst>
            </p:cNvPr>
            <p:cNvSpPr/>
            <p:nvPr/>
          </p:nvSpPr>
          <p:spPr>
            <a:xfrm>
              <a:off x="7010066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758300E8-4101-9E46-8264-3D501E856B5D}"/>
                </a:ext>
              </a:extLst>
            </p:cNvPr>
            <p:cNvSpPr/>
            <p:nvPr/>
          </p:nvSpPr>
          <p:spPr>
            <a:xfrm>
              <a:off x="5518554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B07ECC7B-3722-6841-B6BC-D279B2DF6A01}"/>
                </a:ext>
              </a:extLst>
            </p:cNvPr>
            <p:cNvSpPr/>
            <p:nvPr/>
          </p:nvSpPr>
          <p:spPr>
            <a:xfrm>
              <a:off x="5769278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B8DCB88-2E87-A143-B3B2-5E82776088D8}"/>
                </a:ext>
              </a:extLst>
            </p:cNvPr>
            <p:cNvSpPr/>
            <p:nvPr/>
          </p:nvSpPr>
          <p:spPr>
            <a:xfrm>
              <a:off x="601317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EF0582F8-2F25-4E42-8572-3D021FC1F7FE}"/>
                </a:ext>
              </a:extLst>
            </p:cNvPr>
            <p:cNvSpPr/>
            <p:nvPr/>
          </p:nvSpPr>
          <p:spPr>
            <a:xfrm>
              <a:off x="6263901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08C0E972-8A03-3547-8554-6EC0F2CB2A70}"/>
                </a:ext>
              </a:extLst>
            </p:cNvPr>
            <p:cNvSpPr/>
            <p:nvPr/>
          </p:nvSpPr>
          <p:spPr>
            <a:xfrm>
              <a:off x="6515443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FFEB7606-0302-A643-B9EE-174CC82A0A9E}"/>
                </a:ext>
              </a:extLst>
            </p:cNvPr>
            <p:cNvSpPr/>
            <p:nvPr/>
          </p:nvSpPr>
          <p:spPr>
            <a:xfrm>
              <a:off x="676616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7618C61A-A248-654B-A1CE-37745B482155}"/>
                </a:ext>
              </a:extLst>
            </p:cNvPr>
            <p:cNvSpPr/>
            <p:nvPr/>
          </p:nvSpPr>
          <p:spPr>
            <a:xfrm>
              <a:off x="701006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55A5A8ED-CE44-4C4C-A3FC-0D54FB111244}"/>
                </a:ext>
              </a:extLst>
            </p:cNvPr>
            <p:cNvSpPr/>
            <p:nvPr/>
          </p:nvSpPr>
          <p:spPr>
            <a:xfrm>
              <a:off x="7260790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35F95AF2-663C-F542-BD01-A45A999B65AB}"/>
                </a:ext>
              </a:extLst>
            </p:cNvPr>
            <p:cNvSpPr/>
            <p:nvPr/>
          </p:nvSpPr>
          <p:spPr>
            <a:xfrm>
              <a:off x="749753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5F583549-950C-024B-AFF6-5FA8DF0D6C12}"/>
                </a:ext>
              </a:extLst>
            </p:cNvPr>
            <p:cNvSpPr/>
            <p:nvPr/>
          </p:nvSpPr>
          <p:spPr>
            <a:xfrm>
              <a:off x="7748260" y="1283637"/>
              <a:ext cx="493438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761043EE-9596-D94D-B4FB-063E254242F4}"/>
                </a:ext>
              </a:extLst>
            </p:cNvPr>
            <p:cNvSpPr/>
            <p:nvPr/>
          </p:nvSpPr>
          <p:spPr>
            <a:xfrm>
              <a:off x="8181279" y="1277945"/>
              <a:ext cx="45620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511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9BE76735-6317-F945-9061-67759512D18A}"/>
                </a:ext>
              </a:extLst>
            </p:cNvPr>
            <p:cNvSpPr/>
            <p:nvPr/>
          </p:nvSpPr>
          <p:spPr>
            <a:xfrm>
              <a:off x="5084350" y="1540780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521F8EC2-43EE-9A4C-8023-BCA26BAE3F9F}"/>
                </a:ext>
              </a:extLst>
            </p:cNvPr>
            <p:cNvSpPr/>
            <p:nvPr/>
          </p:nvSpPr>
          <p:spPr>
            <a:xfrm>
              <a:off x="5084350" y="1777997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D1C61258-E683-A04B-9CF3-3EF56572F256}"/>
                </a:ext>
              </a:extLst>
            </p:cNvPr>
            <p:cNvSpPr/>
            <p:nvPr/>
          </p:nvSpPr>
          <p:spPr>
            <a:xfrm>
              <a:off x="5083532" y="2017995"/>
              <a:ext cx="435285" cy="454081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1BBB02CD-7005-0746-AD62-3CC993D7EC4B}"/>
                </a:ext>
              </a:extLst>
            </p:cNvPr>
            <p:cNvSpPr/>
            <p:nvPr/>
          </p:nvSpPr>
          <p:spPr>
            <a:xfrm>
              <a:off x="5517369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C9104230-28E8-2346-9792-9CE413063D6A}"/>
                </a:ext>
              </a:extLst>
            </p:cNvPr>
            <p:cNvSpPr/>
            <p:nvPr/>
          </p:nvSpPr>
          <p:spPr>
            <a:xfrm>
              <a:off x="601199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A0C8E30C-1FC2-3640-8DE4-744591FC7D56}"/>
                </a:ext>
              </a:extLst>
            </p:cNvPr>
            <p:cNvSpPr/>
            <p:nvPr/>
          </p:nvSpPr>
          <p:spPr>
            <a:xfrm>
              <a:off x="6262716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450A760E-B754-8F4A-9AB3-9AB5F33ECAE8}"/>
                </a:ext>
              </a:extLst>
            </p:cNvPr>
            <p:cNvSpPr/>
            <p:nvPr/>
          </p:nvSpPr>
          <p:spPr>
            <a:xfrm>
              <a:off x="676498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FDACB5BB-B9D0-ED42-94FE-F66A2005497E}"/>
                </a:ext>
              </a:extLst>
            </p:cNvPr>
            <p:cNvSpPr/>
            <p:nvPr/>
          </p:nvSpPr>
          <p:spPr>
            <a:xfrm>
              <a:off x="7259605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EE429106-BCFE-944D-A49C-D31FFCFFADB8}"/>
                </a:ext>
              </a:extLst>
            </p:cNvPr>
            <p:cNvSpPr/>
            <p:nvPr/>
          </p:nvSpPr>
          <p:spPr>
            <a:xfrm>
              <a:off x="6515443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D1E02D4-25D4-9447-AD9A-4DFF928BF21F}"/>
                </a:ext>
              </a:extLst>
            </p:cNvPr>
            <p:cNvSpPr/>
            <p:nvPr/>
          </p:nvSpPr>
          <p:spPr>
            <a:xfrm>
              <a:off x="701006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EC1BC3B6-7660-B14C-93A0-DFA78E4BF674}"/>
                </a:ext>
              </a:extLst>
            </p:cNvPr>
            <p:cNvSpPr/>
            <p:nvPr/>
          </p:nvSpPr>
          <p:spPr>
            <a:xfrm>
              <a:off x="749753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7A4C52E7-A851-DA48-AE30-61F2D73926FA}"/>
                </a:ext>
              </a:extLst>
            </p:cNvPr>
            <p:cNvSpPr/>
            <p:nvPr/>
          </p:nvSpPr>
          <p:spPr>
            <a:xfrm>
              <a:off x="5518554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658055C5-464E-7E4F-A43B-77F54B02A0DE}"/>
                </a:ext>
              </a:extLst>
            </p:cNvPr>
            <p:cNvSpPr/>
            <p:nvPr/>
          </p:nvSpPr>
          <p:spPr>
            <a:xfrm>
              <a:off x="5769278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6D597F16-4A35-0F4D-9D1B-8E3161B9D266}"/>
                </a:ext>
              </a:extLst>
            </p:cNvPr>
            <p:cNvSpPr/>
            <p:nvPr/>
          </p:nvSpPr>
          <p:spPr>
            <a:xfrm>
              <a:off x="601317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A50942E2-CC46-2D4F-AD14-DECBE557180F}"/>
                </a:ext>
              </a:extLst>
            </p:cNvPr>
            <p:cNvSpPr/>
            <p:nvPr/>
          </p:nvSpPr>
          <p:spPr>
            <a:xfrm>
              <a:off x="6263901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0986E855-DADC-5646-8218-A09E68F6C0B6}"/>
                </a:ext>
              </a:extLst>
            </p:cNvPr>
            <p:cNvSpPr/>
            <p:nvPr/>
          </p:nvSpPr>
          <p:spPr>
            <a:xfrm>
              <a:off x="676616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1B4B7A8-6072-9048-814D-EF183FE93721}"/>
                </a:ext>
              </a:extLst>
            </p:cNvPr>
            <p:cNvSpPr/>
            <p:nvPr/>
          </p:nvSpPr>
          <p:spPr>
            <a:xfrm>
              <a:off x="7260790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3AC1FD5-E4BD-7948-9764-44CDA2342B73}"/>
                </a:ext>
              </a:extLst>
            </p:cNvPr>
            <p:cNvSpPr/>
            <p:nvPr/>
          </p:nvSpPr>
          <p:spPr>
            <a:xfrm>
              <a:off x="7497536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C82256E6-E0E1-0B4A-9BF9-9974A1ADF785}"/>
                </a:ext>
              </a:extLst>
            </p:cNvPr>
            <p:cNvSpPr/>
            <p:nvPr/>
          </p:nvSpPr>
          <p:spPr>
            <a:xfrm>
              <a:off x="8239799" y="177953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764C7140-AE1D-D946-85BA-C49BFD19673F}"/>
                </a:ext>
              </a:extLst>
            </p:cNvPr>
            <p:cNvSpPr/>
            <p:nvPr/>
          </p:nvSpPr>
          <p:spPr>
            <a:xfrm>
              <a:off x="7747075" y="1540809"/>
              <a:ext cx="493438" cy="2444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462CA561-3CAB-C042-8C42-9ED3FF76C3EC}"/>
                </a:ext>
              </a:extLst>
            </p:cNvPr>
            <p:cNvSpPr/>
            <p:nvPr/>
          </p:nvSpPr>
          <p:spPr>
            <a:xfrm>
              <a:off x="7773911" y="1858407"/>
              <a:ext cx="439766" cy="14658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C4D21EAB-3125-A742-BB8B-3932C700642C}"/>
                </a:ext>
              </a:extLst>
            </p:cNvPr>
            <p:cNvSpPr/>
            <p:nvPr/>
          </p:nvSpPr>
          <p:spPr>
            <a:xfrm>
              <a:off x="5517736" y="2018420"/>
              <a:ext cx="2972420" cy="12835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BC31ABC5-9C28-CF40-9B80-4454A2726E74}"/>
                </a:ext>
              </a:extLst>
            </p:cNvPr>
            <p:cNvSpPr/>
            <p:nvPr/>
          </p:nvSpPr>
          <p:spPr>
            <a:xfrm>
              <a:off x="5768093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1FF82418-0734-204F-BAC8-E9A634A4E746}"/>
                </a:ext>
              </a:extLst>
            </p:cNvPr>
            <p:cNvSpPr/>
            <p:nvPr/>
          </p:nvSpPr>
          <p:spPr>
            <a:xfrm>
              <a:off x="6514258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758FD8EF-8F08-5545-AE23-A5F837544DC3}"/>
                </a:ext>
              </a:extLst>
            </p:cNvPr>
            <p:cNvSpPr/>
            <p:nvPr/>
          </p:nvSpPr>
          <p:spPr>
            <a:xfrm>
              <a:off x="700888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65144167-4F91-AB4D-B8AE-0D99F8894C91}"/>
                </a:ext>
              </a:extLst>
            </p:cNvPr>
            <p:cNvSpPr/>
            <p:nvPr/>
          </p:nvSpPr>
          <p:spPr>
            <a:xfrm>
              <a:off x="749635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84B4B798-BFCA-E341-94DC-C7791322B0CA}"/>
                </a:ext>
              </a:extLst>
            </p:cNvPr>
            <p:cNvSpPr/>
            <p:nvPr/>
          </p:nvSpPr>
          <p:spPr>
            <a:xfrm>
              <a:off x="8238614" y="330237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861BF7E1-1327-5844-B445-CB4698473ADC}"/>
                </a:ext>
              </a:extLst>
            </p:cNvPr>
            <p:cNvSpPr/>
            <p:nvPr/>
          </p:nvSpPr>
          <p:spPr>
            <a:xfrm>
              <a:off x="7752491" y="3301259"/>
              <a:ext cx="493438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5471F743-6AF2-BB48-83C0-977E61FE5A51}"/>
                </a:ext>
              </a:extLst>
            </p:cNvPr>
            <p:cNvSpPr/>
            <p:nvPr/>
          </p:nvSpPr>
          <p:spPr>
            <a:xfrm>
              <a:off x="5083165" y="3300834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FC843B3C-7197-9746-AA50-B1682065B406}"/>
                </a:ext>
              </a:extLst>
            </p:cNvPr>
            <p:cNvSpPr/>
            <p:nvPr/>
          </p:nvSpPr>
          <p:spPr>
            <a:xfrm>
              <a:off x="4846419" y="3335716"/>
              <a:ext cx="664519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255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3CD581B-D332-ED47-9768-FBCB5CC1A9EA}"/>
              </a:ext>
            </a:extLst>
          </p:cNvPr>
          <p:cNvSpPr txBox="1"/>
          <p:nvPr/>
        </p:nvSpPr>
        <p:spPr>
          <a:xfrm>
            <a:off x="5473831" y="937417"/>
            <a:ext cx="301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/>
                <a:cs typeface="Times New Roman"/>
              </a:rPr>
              <a:t>Physical screen</a:t>
            </a:r>
          </a:p>
        </p:txBody>
      </p:sp>
    </p:spTree>
    <p:extLst>
      <p:ext uri="{BB962C8B-B14F-4D97-AF65-F5344CB8AC3E}">
        <p14:creationId xmlns:p14="http://schemas.microsoft.com/office/powerpoint/2010/main" val="290454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sp>
        <p:nvSpPr>
          <p:cNvPr id="450" name="Right Arrow 449">
            <a:extLst>
              <a:ext uri="{FF2B5EF4-FFF2-40B4-BE49-F238E27FC236}">
                <a16:creationId xmlns:a16="http://schemas.microsoft.com/office/drawing/2014/main" id="{48E30DA4-320A-EC49-8BC0-EBBF6C104961}"/>
              </a:ext>
            </a:extLst>
          </p:cNvPr>
          <p:cNvSpPr/>
          <p:nvPr/>
        </p:nvSpPr>
        <p:spPr>
          <a:xfrm>
            <a:off x="4095850" y="2280164"/>
            <a:ext cx="906332" cy="719036"/>
          </a:xfrm>
          <a:prstGeom prst="rightArrow">
            <a:avLst>
              <a:gd name="adj1" fmla="val 50000"/>
              <a:gd name="adj2" fmla="val 4725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refresh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D49D407-9E8F-9C4A-BFE7-E4AA6472FD60}"/>
              </a:ext>
            </a:extLst>
          </p:cNvPr>
          <p:cNvGrpSpPr/>
          <p:nvPr/>
        </p:nvGrpSpPr>
        <p:grpSpPr>
          <a:xfrm>
            <a:off x="4846419" y="1277945"/>
            <a:ext cx="3791065" cy="2298660"/>
            <a:chOff x="4846419" y="1277945"/>
            <a:chExt cx="3791065" cy="229866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4CEE5C1-780F-EA48-8E23-E2506CA60D95}"/>
                </a:ext>
              </a:extLst>
            </p:cNvPr>
            <p:cNvSpPr/>
            <p:nvPr/>
          </p:nvSpPr>
          <p:spPr>
            <a:xfrm>
              <a:off x="5010486" y="2016885"/>
              <a:ext cx="537604" cy="128352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666F817-4392-B54F-BAC5-E3EA5F24A452}"/>
                </a:ext>
              </a:extLst>
            </p:cNvPr>
            <p:cNvSpPr/>
            <p:nvPr/>
          </p:nvSpPr>
          <p:spPr>
            <a:xfrm>
              <a:off x="5518554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4A9ACE9-06C1-644A-AF55-807388AA60D5}"/>
                </a:ext>
              </a:extLst>
            </p:cNvPr>
            <p:cNvSpPr/>
            <p:nvPr/>
          </p:nvSpPr>
          <p:spPr>
            <a:xfrm>
              <a:off x="5769278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F8A2D87-4B0D-4946-B688-508A4A455143}"/>
                </a:ext>
              </a:extLst>
            </p:cNvPr>
            <p:cNvSpPr/>
            <p:nvPr/>
          </p:nvSpPr>
          <p:spPr>
            <a:xfrm>
              <a:off x="601317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7967BB-AC6D-834D-AE27-03FAF57E5289}"/>
                </a:ext>
              </a:extLst>
            </p:cNvPr>
            <p:cNvSpPr/>
            <p:nvPr/>
          </p:nvSpPr>
          <p:spPr>
            <a:xfrm>
              <a:off x="6263901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18FA83D-3EC2-7C49-94B5-9731EB83CF3B}"/>
                </a:ext>
              </a:extLst>
            </p:cNvPr>
            <p:cNvSpPr/>
            <p:nvPr/>
          </p:nvSpPr>
          <p:spPr>
            <a:xfrm>
              <a:off x="676616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24BF6AD-8B41-6740-BD7E-AC37BFFD372B}"/>
                </a:ext>
              </a:extLst>
            </p:cNvPr>
            <p:cNvSpPr/>
            <p:nvPr/>
          </p:nvSpPr>
          <p:spPr>
            <a:xfrm>
              <a:off x="7260790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20C0EA6-439B-C849-8545-FE60C81C6472}"/>
                </a:ext>
              </a:extLst>
            </p:cNvPr>
            <p:cNvSpPr/>
            <p:nvPr/>
          </p:nvSpPr>
          <p:spPr>
            <a:xfrm>
              <a:off x="8234016" y="1541954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F6CC80A-D8E6-2045-8A1E-D8766CF9CE11}"/>
                </a:ext>
              </a:extLst>
            </p:cNvPr>
            <p:cNvSpPr/>
            <p:nvPr/>
          </p:nvSpPr>
          <p:spPr>
            <a:xfrm>
              <a:off x="6515443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19D58BE-F002-0E4B-8FCA-63D318283FB1}"/>
                </a:ext>
              </a:extLst>
            </p:cNvPr>
            <p:cNvSpPr/>
            <p:nvPr/>
          </p:nvSpPr>
          <p:spPr>
            <a:xfrm>
              <a:off x="7010066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0083EF8-B2A3-5440-9019-1007962D5A1B}"/>
                </a:ext>
              </a:extLst>
            </p:cNvPr>
            <p:cNvSpPr/>
            <p:nvPr/>
          </p:nvSpPr>
          <p:spPr>
            <a:xfrm>
              <a:off x="5518554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B8621C9-B37F-B44B-913A-F5F846A8ABF1}"/>
                </a:ext>
              </a:extLst>
            </p:cNvPr>
            <p:cNvSpPr/>
            <p:nvPr/>
          </p:nvSpPr>
          <p:spPr>
            <a:xfrm>
              <a:off x="5769278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FE6FD36-152C-B746-A045-30FF8940D3B5}"/>
                </a:ext>
              </a:extLst>
            </p:cNvPr>
            <p:cNvSpPr/>
            <p:nvPr/>
          </p:nvSpPr>
          <p:spPr>
            <a:xfrm>
              <a:off x="601317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2A73A6B-4FB7-9545-B85D-561EADEAE238}"/>
                </a:ext>
              </a:extLst>
            </p:cNvPr>
            <p:cNvSpPr/>
            <p:nvPr/>
          </p:nvSpPr>
          <p:spPr>
            <a:xfrm>
              <a:off x="6263901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CAEAC42-3C8E-2A45-BE4A-69CA930D1FA5}"/>
                </a:ext>
              </a:extLst>
            </p:cNvPr>
            <p:cNvSpPr/>
            <p:nvPr/>
          </p:nvSpPr>
          <p:spPr>
            <a:xfrm>
              <a:off x="6515443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A8658B8-01C0-2845-B7B2-7D454BFB89CA}"/>
                </a:ext>
              </a:extLst>
            </p:cNvPr>
            <p:cNvSpPr/>
            <p:nvPr/>
          </p:nvSpPr>
          <p:spPr>
            <a:xfrm>
              <a:off x="676616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34BE69C-98C6-234A-9D35-4C42143A3B6C}"/>
                </a:ext>
              </a:extLst>
            </p:cNvPr>
            <p:cNvSpPr/>
            <p:nvPr/>
          </p:nvSpPr>
          <p:spPr>
            <a:xfrm>
              <a:off x="701006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4D528-866A-CF48-ADDC-E17A782D815A}"/>
                </a:ext>
              </a:extLst>
            </p:cNvPr>
            <p:cNvSpPr/>
            <p:nvPr/>
          </p:nvSpPr>
          <p:spPr>
            <a:xfrm>
              <a:off x="7260790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856CB13-42D1-AE48-B31C-A96713425BB5}"/>
                </a:ext>
              </a:extLst>
            </p:cNvPr>
            <p:cNvSpPr/>
            <p:nvPr/>
          </p:nvSpPr>
          <p:spPr>
            <a:xfrm>
              <a:off x="749753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07D882E-B3AE-EA4C-A144-6B633A3364DB}"/>
                </a:ext>
              </a:extLst>
            </p:cNvPr>
            <p:cNvSpPr/>
            <p:nvPr/>
          </p:nvSpPr>
          <p:spPr>
            <a:xfrm>
              <a:off x="7748260" y="1283637"/>
              <a:ext cx="493438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7E878B6-9AEA-634E-BCDE-0C61D6B9DC42}"/>
                </a:ext>
              </a:extLst>
            </p:cNvPr>
            <p:cNvSpPr/>
            <p:nvPr/>
          </p:nvSpPr>
          <p:spPr>
            <a:xfrm>
              <a:off x="8181279" y="1277945"/>
              <a:ext cx="45620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511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B539A9D-5D2F-954D-A562-E9C47F978C8F}"/>
                </a:ext>
              </a:extLst>
            </p:cNvPr>
            <p:cNvSpPr/>
            <p:nvPr/>
          </p:nvSpPr>
          <p:spPr>
            <a:xfrm>
              <a:off x="5084350" y="1540780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2ACAB36-3DA7-824A-94E0-432F85981AE7}"/>
                </a:ext>
              </a:extLst>
            </p:cNvPr>
            <p:cNvSpPr/>
            <p:nvPr/>
          </p:nvSpPr>
          <p:spPr>
            <a:xfrm>
              <a:off x="5084350" y="1777997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E392F87-9220-BC47-9C7D-20CDCE44B0D3}"/>
                </a:ext>
              </a:extLst>
            </p:cNvPr>
            <p:cNvSpPr/>
            <p:nvPr/>
          </p:nvSpPr>
          <p:spPr>
            <a:xfrm>
              <a:off x="5083532" y="2017995"/>
              <a:ext cx="435285" cy="454081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526E4B3-86BE-DE46-8B55-419533D1BAAB}"/>
                </a:ext>
              </a:extLst>
            </p:cNvPr>
            <p:cNvSpPr/>
            <p:nvPr/>
          </p:nvSpPr>
          <p:spPr>
            <a:xfrm>
              <a:off x="5517369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5B0CD3F-4BA5-8A46-86E9-44349A41F8E9}"/>
                </a:ext>
              </a:extLst>
            </p:cNvPr>
            <p:cNvSpPr/>
            <p:nvPr/>
          </p:nvSpPr>
          <p:spPr>
            <a:xfrm>
              <a:off x="601199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A0F392C-FFEE-AB45-9F4E-985739B78F93}"/>
                </a:ext>
              </a:extLst>
            </p:cNvPr>
            <p:cNvSpPr/>
            <p:nvPr/>
          </p:nvSpPr>
          <p:spPr>
            <a:xfrm>
              <a:off x="6262716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061A200-826E-974E-92B1-E010C06171B7}"/>
                </a:ext>
              </a:extLst>
            </p:cNvPr>
            <p:cNvSpPr/>
            <p:nvPr/>
          </p:nvSpPr>
          <p:spPr>
            <a:xfrm>
              <a:off x="676498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4B8AA40-7673-AA4B-B4DA-382D04DDC034}"/>
                </a:ext>
              </a:extLst>
            </p:cNvPr>
            <p:cNvSpPr/>
            <p:nvPr/>
          </p:nvSpPr>
          <p:spPr>
            <a:xfrm>
              <a:off x="7259605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3DC2CE1-73C9-0C4A-AB96-CC1C57C46857}"/>
                </a:ext>
              </a:extLst>
            </p:cNvPr>
            <p:cNvSpPr/>
            <p:nvPr/>
          </p:nvSpPr>
          <p:spPr>
            <a:xfrm>
              <a:off x="6515443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EA2C83B-1968-FF41-8995-03EC81EBF08A}"/>
                </a:ext>
              </a:extLst>
            </p:cNvPr>
            <p:cNvSpPr/>
            <p:nvPr/>
          </p:nvSpPr>
          <p:spPr>
            <a:xfrm>
              <a:off x="701006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926C3878-0C74-714B-9C7E-03E582C2A4A2}"/>
                </a:ext>
              </a:extLst>
            </p:cNvPr>
            <p:cNvSpPr/>
            <p:nvPr/>
          </p:nvSpPr>
          <p:spPr>
            <a:xfrm>
              <a:off x="749753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ADFB49E-A075-8F41-9ECB-7B24017427AF}"/>
                </a:ext>
              </a:extLst>
            </p:cNvPr>
            <p:cNvSpPr/>
            <p:nvPr/>
          </p:nvSpPr>
          <p:spPr>
            <a:xfrm>
              <a:off x="5518554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CADB2AD-0F0A-EE42-97AA-C03B025DB376}"/>
                </a:ext>
              </a:extLst>
            </p:cNvPr>
            <p:cNvSpPr/>
            <p:nvPr/>
          </p:nvSpPr>
          <p:spPr>
            <a:xfrm>
              <a:off x="5769278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A61F5D3-DAF7-8C4C-B666-10E9E2149403}"/>
                </a:ext>
              </a:extLst>
            </p:cNvPr>
            <p:cNvSpPr/>
            <p:nvPr/>
          </p:nvSpPr>
          <p:spPr>
            <a:xfrm>
              <a:off x="601317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FD4F601-3442-674F-A5F7-DDC195F9F9BD}"/>
                </a:ext>
              </a:extLst>
            </p:cNvPr>
            <p:cNvSpPr/>
            <p:nvPr/>
          </p:nvSpPr>
          <p:spPr>
            <a:xfrm>
              <a:off x="6263901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4CC2728-A56E-2C46-B6AF-BEF1CE9FDF0C}"/>
                </a:ext>
              </a:extLst>
            </p:cNvPr>
            <p:cNvSpPr/>
            <p:nvPr/>
          </p:nvSpPr>
          <p:spPr>
            <a:xfrm>
              <a:off x="676616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FE35906-6B2A-5544-915B-8FB15DFF7F0A}"/>
                </a:ext>
              </a:extLst>
            </p:cNvPr>
            <p:cNvSpPr/>
            <p:nvPr/>
          </p:nvSpPr>
          <p:spPr>
            <a:xfrm>
              <a:off x="7260790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B095D0E-CFA6-CA49-8629-D54509C5EE9D}"/>
                </a:ext>
              </a:extLst>
            </p:cNvPr>
            <p:cNvSpPr/>
            <p:nvPr/>
          </p:nvSpPr>
          <p:spPr>
            <a:xfrm>
              <a:off x="7497536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15338A4-6437-B340-8738-B5DD00C57553}"/>
                </a:ext>
              </a:extLst>
            </p:cNvPr>
            <p:cNvSpPr/>
            <p:nvPr/>
          </p:nvSpPr>
          <p:spPr>
            <a:xfrm>
              <a:off x="8239799" y="177953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6AA63D4-0CC7-C94D-B683-16990F576857}"/>
                </a:ext>
              </a:extLst>
            </p:cNvPr>
            <p:cNvSpPr/>
            <p:nvPr/>
          </p:nvSpPr>
          <p:spPr>
            <a:xfrm>
              <a:off x="7747075" y="1540809"/>
              <a:ext cx="493438" cy="2444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D1AC0C1-C882-F445-8ED9-3098962F0965}"/>
                </a:ext>
              </a:extLst>
            </p:cNvPr>
            <p:cNvSpPr/>
            <p:nvPr/>
          </p:nvSpPr>
          <p:spPr>
            <a:xfrm>
              <a:off x="7773911" y="1858407"/>
              <a:ext cx="439766" cy="14658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B5E7E0-632D-4B49-A855-598CC6A7DB8B}"/>
                </a:ext>
              </a:extLst>
            </p:cNvPr>
            <p:cNvSpPr/>
            <p:nvPr/>
          </p:nvSpPr>
          <p:spPr>
            <a:xfrm>
              <a:off x="5517736" y="2018420"/>
              <a:ext cx="2972420" cy="12835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7373AB5-0B66-9D44-95AA-D1CB5AA9B7CF}"/>
                </a:ext>
              </a:extLst>
            </p:cNvPr>
            <p:cNvSpPr/>
            <p:nvPr/>
          </p:nvSpPr>
          <p:spPr>
            <a:xfrm>
              <a:off x="5768093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BCCE259-8D50-9540-887A-C6CCFB5F61A5}"/>
                </a:ext>
              </a:extLst>
            </p:cNvPr>
            <p:cNvSpPr/>
            <p:nvPr/>
          </p:nvSpPr>
          <p:spPr>
            <a:xfrm>
              <a:off x="6514258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59C5D2D-B140-B44A-9CE3-972ECC1F5EF6}"/>
                </a:ext>
              </a:extLst>
            </p:cNvPr>
            <p:cNvSpPr/>
            <p:nvPr/>
          </p:nvSpPr>
          <p:spPr>
            <a:xfrm>
              <a:off x="700888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187192B-779B-394A-BA9A-94C4E3CDA2B8}"/>
                </a:ext>
              </a:extLst>
            </p:cNvPr>
            <p:cNvSpPr/>
            <p:nvPr/>
          </p:nvSpPr>
          <p:spPr>
            <a:xfrm>
              <a:off x="749635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7C0F44E-4BA7-204A-8FA4-3147B3AEAD0D}"/>
                </a:ext>
              </a:extLst>
            </p:cNvPr>
            <p:cNvSpPr/>
            <p:nvPr/>
          </p:nvSpPr>
          <p:spPr>
            <a:xfrm>
              <a:off x="8238614" y="330237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56830EF-BFC6-2047-AD48-3A9445D72894}"/>
                </a:ext>
              </a:extLst>
            </p:cNvPr>
            <p:cNvSpPr/>
            <p:nvPr/>
          </p:nvSpPr>
          <p:spPr>
            <a:xfrm>
              <a:off x="7752491" y="3301259"/>
              <a:ext cx="493438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E02B208-3C2C-3845-AA5C-C755409C92EA}"/>
                </a:ext>
              </a:extLst>
            </p:cNvPr>
            <p:cNvSpPr/>
            <p:nvPr/>
          </p:nvSpPr>
          <p:spPr>
            <a:xfrm>
              <a:off x="5083165" y="3300834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45CE669-6F87-1942-AF6A-DC0FCFB7A53A}"/>
                </a:ext>
              </a:extLst>
            </p:cNvPr>
            <p:cNvSpPr/>
            <p:nvPr/>
          </p:nvSpPr>
          <p:spPr>
            <a:xfrm>
              <a:off x="4846419" y="3335716"/>
              <a:ext cx="664519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255</a:t>
              </a: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47A6FD31-0A40-494B-8FBD-302C89510D10}"/>
              </a:ext>
            </a:extLst>
          </p:cNvPr>
          <p:cNvSpPr txBox="1"/>
          <p:nvPr/>
        </p:nvSpPr>
        <p:spPr>
          <a:xfrm>
            <a:off x="5473831" y="937417"/>
            <a:ext cx="301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/>
                <a:cs typeface="Times New Roman"/>
              </a:rPr>
              <a:t>Physical screen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00E52E8-9361-D246-8F3E-F9B298B9EA06}"/>
              </a:ext>
            </a:extLst>
          </p:cNvPr>
          <p:cNvSpPr txBox="1"/>
          <p:nvPr/>
        </p:nvSpPr>
        <p:spPr>
          <a:xfrm>
            <a:off x="1514078" y="133582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1111010100000000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68BA867-F132-E64F-9442-8A65F640B83E}"/>
              </a:ext>
            </a:extLst>
          </p:cNvPr>
          <p:cNvSpPr txBox="1"/>
          <p:nvPr/>
        </p:nvSpPr>
        <p:spPr>
          <a:xfrm>
            <a:off x="1514078" y="155126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985B0E0-D7BC-4145-B02E-A8928DE06E83}"/>
              </a:ext>
            </a:extLst>
          </p:cNvPr>
          <p:cNvSpPr txBox="1"/>
          <p:nvPr/>
        </p:nvSpPr>
        <p:spPr>
          <a:xfrm>
            <a:off x="1514078" y="1760112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C000BA1-F039-6B4E-9D17-10EE70D1BD77}"/>
              </a:ext>
            </a:extLst>
          </p:cNvPr>
          <p:cNvSpPr txBox="1"/>
          <p:nvPr/>
        </p:nvSpPr>
        <p:spPr>
          <a:xfrm>
            <a:off x="1514078" y="1975556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0000000000000001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F152547-3D9B-7C40-9C66-603BC2FABEC2}"/>
              </a:ext>
            </a:extLst>
          </p:cNvPr>
          <p:cNvSpPr txBox="1"/>
          <p:nvPr/>
        </p:nvSpPr>
        <p:spPr>
          <a:xfrm>
            <a:off x="793171" y="133582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F2FCC70-0125-264F-A38E-C35819FC9244}"/>
              </a:ext>
            </a:extLst>
          </p:cNvPr>
          <p:cNvSpPr txBox="1"/>
          <p:nvPr/>
        </p:nvSpPr>
        <p:spPr>
          <a:xfrm>
            <a:off x="792292" y="1565701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C7346AA-6C83-7546-98A0-3CD8305AB39B}"/>
              </a:ext>
            </a:extLst>
          </p:cNvPr>
          <p:cNvSpPr txBox="1"/>
          <p:nvPr/>
        </p:nvSpPr>
        <p:spPr>
          <a:xfrm>
            <a:off x="793171" y="1760112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9632DC3-633D-114D-815E-6F93E91A33E3}"/>
              </a:ext>
            </a:extLst>
          </p:cNvPr>
          <p:cNvSpPr txBox="1"/>
          <p:nvPr/>
        </p:nvSpPr>
        <p:spPr>
          <a:xfrm>
            <a:off x="793171" y="1975556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B68E228-A832-8349-9076-06E7A1BE6DEA}"/>
              </a:ext>
            </a:extLst>
          </p:cNvPr>
          <p:cNvSpPr txBox="1"/>
          <p:nvPr/>
        </p:nvSpPr>
        <p:spPr>
          <a:xfrm>
            <a:off x="1513117" y="219100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0000101000000000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1482CF5-D22D-F542-AC01-48F28D77B19C}"/>
              </a:ext>
            </a:extLst>
          </p:cNvPr>
          <p:cNvSpPr txBox="1"/>
          <p:nvPr/>
        </p:nvSpPr>
        <p:spPr>
          <a:xfrm>
            <a:off x="1513117" y="240644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59429B3-1E80-2848-AC5E-02C252BAD548}"/>
              </a:ext>
            </a:extLst>
          </p:cNvPr>
          <p:cNvSpPr txBox="1"/>
          <p:nvPr/>
        </p:nvSpPr>
        <p:spPr>
          <a:xfrm>
            <a:off x="1513117" y="2615292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09EA6DD-C57D-4044-BB47-417D87EE30CD}"/>
              </a:ext>
            </a:extLst>
          </p:cNvPr>
          <p:cNvSpPr txBox="1"/>
          <p:nvPr/>
        </p:nvSpPr>
        <p:spPr>
          <a:xfrm>
            <a:off x="1513117" y="2830736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926B609-6762-6F41-924D-CB621AB89D72}"/>
              </a:ext>
            </a:extLst>
          </p:cNvPr>
          <p:cNvSpPr txBox="1"/>
          <p:nvPr/>
        </p:nvSpPr>
        <p:spPr>
          <a:xfrm>
            <a:off x="792210" y="219100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3795975-45D3-E34D-AD43-14360D342DC5}"/>
              </a:ext>
            </a:extLst>
          </p:cNvPr>
          <p:cNvSpPr txBox="1"/>
          <p:nvPr/>
        </p:nvSpPr>
        <p:spPr>
          <a:xfrm>
            <a:off x="792210" y="2406444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DF0DAB72-46F2-A142-8581-1C0708D1DFF6}"/>
              </a:ext>
            </a:extLst>
          </p:cNvPr>
          <p:cNvSpPr txBox="1"/>
          <p:nvPr/>
        </p:nvSpPr>
        <p:spPr>
          <a:xfrm>
            <a:off x="792210" y="2615292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AFC4842-8836-6A40-BE83-7F104DF5B720}"/>
              </a:ext>
            </a:extLst>
          </p:cNvPr>
          <p:cNvSpPr txBox="1"/>
          <p:nvPr/>
        </p:nvSpPr>
        <p:spPr>
          <a:xfrm>
            <a:off x="792210" y="2830736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63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D0DFDFF-BA58-A646-BF60-BCA90B779EEC}"/>
              </a:ext>
            </a:extLst>
          </p:cNvPr>
          <p:cNvSpPr txBox="1"/>
          <p:nvPr/>
        </p:nvSpPr>
        <p:spPr>
          <a:xfrm>
            <a:off x="1513117" y="304296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941BEDE-B513-024D-BEB3-67F6B08E8768}"/>
              </a:ext>
            </a:extLst>
          </p:cNvPr>
          <p:cNvSpPr txBox="1"/>
          <p:nvPr/>
        </p:nvSpPr>
        <p:spPr>
          <a:xfrm>
            <a:off x="792210" y="304296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729EB8DA-889E-F649-ACC6-26AB8B519EA4}"/>
              </a:ext>
            </a:extLst>
          </p:cNvPr>
          <p:cNvSpPr txBox="1"/>
          <p:nvPr/>
        </p:nvSpPr>
        <p:spPr>
          <a:xfrm>
            <a:off x="1513117" y="3258133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1011010100000000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472508A-6C44-0E43-A262-BC86CF4F1BB4}"/>
              </a:ext>
            </a:extLst>
          </p:cNvPr>
          <p:cNvSpPr txBox="1"/>
          <p:nvPr/>
        </p:nvSpPr>
        <p:spPr>
          <a:xfrm>
            <a:off x="1513117" y="3473577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5D55B2A-BEAE-DE4C-8B69-A3A0A1513838}"/>
              </a:ext>
            </a:extLst>
          </p:cNvPr>
          <p:cNvSpPr txBox="1"/>
          <p:nvPr/>
        </p:nvSpPr>
        <p:spPr>
          <a:xfrm>
            <a:off x="1513117" y="3682425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B5DE9F5-89DA-B847-B824-F3176E088FFF}"/>
              </a:ext>
            </a:extLst>
          </p:cNvPr>
          <p:cNvSpPr txBox="1"/>
          <p:nvPr/>
        </p:nvSpPr>
        <p:spPr>
          <a:xfrm>
            <a:off x="1513117" y="3897869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2C3ED76-3BA0-EC4C-ACF2-8B86F2AB5768}"/>
              </a:ext>
            </a:extLst>
          </p:cNvPr>
          <p:cNvSpPr txBox="1"/>
          <p:nvPr/>
        </p:nvSpPr>
        <p:spPr>
          <a:xfrm>
            <a:off x="792210" y="3258133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8159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FD5BD78-AF89-214F-BB5B-8BBF5425B01A}"/>
              </a:ext>
            </a:extLst>
          </p:cNvPr>
          <p:cNvSpPr txBox="1"/>
          <p:nvPr/>
        </p:nvSpPr>
        <p:spPr>
          <a:xfrm>
            <a:off x="792210" y="3473577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8160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02DAB9B-D8FD-2B40-ABB8-11CC55EC5956}"/>
              </a:ext>
            </a:extLst>
          </p:cNvPr>
          <p:cNvSpPr txBox="1"/>
          <p:nvPr/>
        </p:nvSpPr>
        <p:spPr>
          <a:xfrm>
            <a:off x="792210" y="3682425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B99EFBE2-A327-BA45-9194-123539E27869}"/>
              </a:ext>
            </a:extLst>
          </p:cNvPr>
          <p:cNvSpPr txBox="1"/>
          <p:nvPr/>
        </p:nvSpPr>
        <p:spPr>
          <a:xfrm>
            <a:off x="792210" y="3897869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8191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46931A3-1AAC-C04B-9F5A-65113A304F3C}"/>
              </a:ext>
            </a:extLst>
          </p:cNvPr>
          <p:cNvSpPr txBox="1"/>
          <p:nvPr/>
        </p:nvSpPr>
        <p:spPr>
          <a:xfrm>
            <a:off x="1408103" y="989950"/>
            <a:ext cx="1823759" cy="318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Memory Map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7A4EE54-0945-B54F-81DB-5742DF747FEF}"/>
              </a:ext>
            </a:extLst>
          </p:cNvPr>
          <p:cNvGrpSpPr/>
          <p:nvPr/>
        </p:nvGrpSpPr>
        <p:grpSpPr>
          <a:xfrm>
            <a:off x="3286775" y="1361949"/>
            <a:ext cx="1105097" cy="2744136"/>
            <a:chOff x="3286775" y="1361949"/>
            <a:chExt cx="1105097" cy="2744136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701AC6C-6528-D744-84A3-9B5392223547}"/>
                </a:ext>
              </a:extLst>
            </p:cNvPr>
            <p:cNvGrpSpPr/>
            <p:nvPr/>
          </p:nvGrpSpPr>
          <p:grpSpPr>
            <a:xfrm>
              <a:off x="3286775" y="1361949"/>
              <a:ext cx="1096793" cy="804142"/>
              <a:chOff x="3564687" y="1383685"/>
              <a:chExt cx="1096793" cy="804142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0C273CB-6870-F340-B077-DEDCF5A715A9}"/>
                  </a:ext>
                </a:extLst>
              </p:cNvPr>
              <p:cNvSpPr/>
              <p:nvPr/>
            </p:nvSpPr>
            <p:spPr>
              <a:xfrm>
                <a:off x="3681752" y="1606452"/>
                <a:ext cx="979728" cy="3474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>
                  <a:lnSpc>
                    <a:spcPts val="176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Times"/>
                    <a:cs typeface="Times"/>
                  </a:rPr>
                  <a:t>row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31" name="Right Brace 230">
                <a:extLst>
                  <a:ext uri="{FF2B5EF4-FFF2-40B4-BE49-F238E27FC236}">
                    <a16:creationId xmlns:a16="http://schemas.microsoft.com/office/drawing/2014/main" id="{76CCF307-BDCA-1140-A59B-C3B8B8B72CFA}"/>
                  </a:ext>
                </a:extLst>
              </p:cNvPr>
              <p:cNvSpPr/>
              <p:nvPr/>
            </p:nvSpPr>
            <p:spPr>
              <a:xfrm>
                <a:off x="3564687" y="1383685"/>
                <a:ext cx="131653" cy="804142"/>
              </a:xfrm>
              <a:prstGeom prst="rightBrace">
                <a:avLst>
                  <a:gd name="adj1" fmla="val 44601"/>
                  <a:gd name="adj2" fmla="val 5147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solidFill>
                    <a:srgbClr val="7F7F7F"/>
                  </a:solidFill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6B1D02E6-FAD5-E24F-B2D6-79F0BB089AFC}"/>
                </a:ext>
              </a:extLst>
            </p:cNvPr>
            <p:cNvGrpSpPr/>
            <p:nvPr/>
          </p:nvGrpSpPr>
          <p:grpSpPr>
            <a:xfrm>
              <a:off x="3286775" y="3013958"/>
              <a:ext cx="1105097" cy="1092127"/>
              <a:chOff x="3286775" y="3255258"/>
              <a:chExt cx="1105097" cy="1092127"/>
            </a:xfrm>
          </p:grpSpPr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1262E22C-2062-094B-B944-EDFDB239086C}"/>
                  </a:ext>
                </a:extLst>
              </p:cNvPr>
              <p:cNvSpPr txBox="1"/>
              <p:nvPr/>
            </p:nvSpPr>
            <p:spPr>
              <a:xfrm>
                <a:off x="3286775" y="3255258"/>
                <a:ext cx="719946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0" rIns="72000" bIns="0" rtlCol="0" anchor="ctr" anchorCtr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. .</a:t>
                </a:r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F51A6B7B-111D-A440-85B7-C5ADB9028492}"/>
                  </a:ext>
                </a:extLst>
              </p:cNvPr>
              <p:cNvGrpSpPr/>
              <p:nvPr/>
            </p:nvGrpSpPr>
            <p:grpSpPr>
              <a:xfrm>
                <a:off x="3295079" y="3543243"/>
                <a:ext cx="1096793" cy="804142"/>
                <a:chOff x="3564687" y="1383685"/>
                <a:chExt cx="1096793" cy="804142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EB2C97CB-62F3-0E48-B9B6-7B985DDB0E71}"/>
                    </a:ext>
                  </a:extLst>
                </p:cNvPr>
                <p:cNvSpPr/>
                <p:nvPr/>
              </p:nvSpPr>
              <p:spPr>
                <a:xfrm>
                  <a:off x="3681752" y="1606452"/>
                  <a:ext cx="979728" cy="3474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>
                    <a:lnSpc>
                      <a:spcPts val="1760"/>
                    </a:lnSpc>
                  </a:pPr>
                  <a:r>
                    <a:rPr lang="en-US" sz="1400" dirty="0">
                      <a:solidFill>
                        <a:schemeClr val="tx1"/>
                      </a:solidFill>
                      <a:latin typeface="Times"/>
                      <a:cs typeface="Times"/>
                    </a:rPr>
                    <a:t>row 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255</a:t>
                  </a:r>
                </a:p>
              </p:txBody>
            </p:sp>
            <p:sp>
              <p:nvSpPr>
                <p:cNvPr id="229" name="Right Brace 228">
                  <a:extLst>
                    <a:ext uri="{FF2B5EF4-FFF2-40B4-BE49-F238E27FC236}">
                      <a16:creationId xmlns:a16="http://schemas.microsoft.com/office/drawing/2014/main" id="{1C5AA7B5-D562-0B43-A314-B92331C63AEC}"/>
                    </a:ext>
                  </a:extLst>
                </p:cNvPr>
                <p:cNvSpPr/>
                <p:nvPr/>
              </p:nvSpPr>
              <p:spPr>
                <a:xfrm>
                  <a:off x="3564687" y="1383685"/>
                  <a:ext cx="131653" cy="804142"/>
                </a:xfrm>
                <a:prstGeom prst="rightBrace">
                  <a:avLst>
                    <a:gd name="adj1" fmla="val 44601"/>
                    <a:gd name="adj2" fmla="val 51470"/>
                  </a:avLst>
                </a:prstGeom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solidFill>
                      <a:srgbClr val="7F7F7F"/>
                    </a:solidFill>
                  </a:endParaRPr>
                </a:p>
              </p:txBody>
            </p:sp>
          </p:grp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7F5A0FBD-FAF3-6048-BEBD-4FD183E2CA28}"/>
                </a:ext>
              </a:extLst>
            </p:cNvPr>
            <p:cNvGrpSpPr/>
            <p:nvPr/>
          </p:nvGrpSpPr>
          <p:grpSpPr>
            <a:xfrm>
              <a:off x="3286775" y="2230534"/>
              <a:ext cx="1096793" cy="804142"/>
              <a:chOff x="3564687" y="1383685"/>
              <a:chExt cx="1096793" cy="804142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37BE39E1-FC84-E743-95B1-574B253B0C38}"/>
                  </a:ext>
                </a:extLst>
              </p:cNvPr>
              <p:cNvSpPr/>
              <p:nvPr/>
            </p:nvSpPr>
            <p:spPr>
              <a:xfrm>
                <a:off x="3681752" y="1606452"/>
                <a:ext cx="979728" cy="3474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>
                  <a:lnSpc>
                    <a:spcPts val="176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Times"/>
                    <a:cs typeface="Times"/>
                  </a:rPr>
                  <a:t>row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25" name="Right Brace 224">
                <a:extLst>
                  <a:ext uri="{FF2B5EF4-FFF2-40B4-BE49-F238E27FC236}">
                    <a16:creationId xmlns:a16="http://schemas.microsoft.com/office/drawing/2014/main" id="{7B33E10E-31EF-384E-9B26-94A8CC86CDBF}"/>
                  </a:ext>
                </a:extLst>
              </p:cNvPr>
              <p:cNvSpPr/>
              <p:nvPr/>
            </p:nvSpPr>
            <p:spPr>
              <a:xfrm>
                <a:off x="3564687" y="1383685"/>
                <a:ext cx="131653" cy="804142"/>
              </a:xfrm>
              <a:prstGeom prst="rightBrace">
                <a:avLst>
                  <a:gd name="adj1" fmla="val 44601"/>
                  <a:gd name="adj2" fmla="val 5147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solidFill>
                    <a:srgbClr val="7F7F7F"/>
                  </a:solidFill>
                </a:endParaRPr>
              </a:p>
            </p:txBody>
          </p:sp>
        </p:grp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5EA83313-3B30-E24E-B157-87F835137074}"/>
              </a:ext>
            </a:extLst>
          </p:cNvPr>
          <p:cNvSpPr txBox="1"/>
          <p:nvPr/>
        </p:nvSpPr>
        <p:spPr>
          <a:xfrm>
            <a:off x="402633" y="1325840"/>
            <a:ext cx="60884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16384</a:t>
            </a:r>
          </a:p>
        </p:txBody>
      </p:sp>
      <p:sp>
        <p:nvSpPr>
          <p:cNvPr id="233" name="Rounded Rectangular Callout 232">
            <a:extLst>
              <a:ext uri="{FF2B5EF4-FFF2-40B4-BE49-F238E27FC236}">
                <a16:creationId xmlns:a16="http://schemas.microsoft.com/office/drawing/2014/main" id="{D6E2FCE9-BB69-D34F-A76A-759A2A3BBDD8}"/>
              </a:ext>
            </a:extLst>
          </p:cNvPr>
          <p:cNvSpPr/>
          <p:nvPr/>
        </p:nvSpPr>
        <p:spPr>
          <a:xfrm>
            <a:off x="249453" y="1736687"/>
            <a:ext cx="873098" cy="786381"/>
          </a:xfrm>
          <a:prstGeom prst="wedgeRoundRectCallout">
            <a:avLst>
              <a:gd name="adj1" fmla="val -1949"/>
              <a:gd name="adj2" fmla="val -6567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address of the screen memory map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F1001DE-61C4-3E43-BC98-174E0250E492}"/>
              </a:ext>
            </a:extLst>
          </p:cNvPr>
          <p:cNvSpPr/>
          <p:nvPr/>
        </p:nvSpPr>
        <p:spPr>
          <a:xfrm>
            <a:off x="315786" y="1604841"/>
            <a:ext cx="719946" cy="3311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>
              <a:lnSpc>
                <a:spcPts val="176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SCREEN 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17098D9-9E51-0142-99BA-CA210697BD56}"/>
              </a:ext>
            </a:extLst>
          </p:cNvPr>
          <p:cNvSpPr/>
          <p:nvPr/>
        </p:nvSpPr>
        <p:spPr>
          <a:xfrm>
            <a:off x="552610" y="1505307"/>
            <a:ext cx="299081" cy="254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939A5E-CC39-164C-8C77-2CDA525028C6}"/>
              </a:ext>
            </a:extLst>
          </p:cNvPr>
          <p:cNvCxnSpPr>
            <a:cxnSpLocks/>
          </p:cNvCxnSpPr>
          <p:nvPr/>
        </p:nvCxnSpPr>
        <p:spPr>
          <a:xfrm>
            <a:off x="1035732" y="1444726"/>
            <a:ext cx="22300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4">
            <a:extLst>
              <a:ext uri="{FF2B5EF4-FFF2-40B4-BE49-F238E27FC236}">
                <a16:creationId xmlns:a16="http://schemas.microsoft.com/office/drawing/2014/main" id="{EDDF38BA-05B1-B042-A119-EE567BA77793}"/>
              </a:ext>
            </a:extLst>
          </p:cNvPr>
          <p:cNvSpPr txBox="1">
            <a:spLocks noChangeArrowheads="1"/>
          </p:cNvSpPr>
          <p:nvPr/>
        </p:nvSpPr>
        <p:spPr>
          <a:xfrm>
            <a:off x="1919524" y="4464175"/>
            <a:ext cx="6261755" cy="639938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-11113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Mapping:</a:t>
            </a:r>
          </a:p>
          <a:p>
            <a:pPr marL="11113" indent="-11113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The pixel in location </a:t>
            </a:r>
            <a:r>
              <a:rPr lang="en-US" sz="1600" dirty="0"/>
              <a:t>(</a:t>
            </a:r>
            <a:r>
              <a:rPr lang="en-US" sz="1600" i="1" dirty="0"/>
              <a:t>row</a:t>
            </a:r>
            <a:r>
              <a:rPr lang="en-US" sz="1600" dirty="0"/>
              <a:t>, </a:t>
            </a:r>
            <a:r>
              <a:rPr lang="en-US" sz="1600" i="1" dirty="0"/>
              <a:t>col</a:t>
            </a:r>
            <a:r>
              <a:rPr lang="en-US" sz="1600" dirty="0"/>
              <a:t>)</a:t>
            </a:r>
            <a:r>
              <a:rPr lang="en-US" sz="1800" dirty="0"/>
              <a:t> in the physical screen is represented by the </a:t>
            </a:r>
            <a:r>
              <a:rPr lang="en-US" sz="1600" dirty="0"/>
              <a:t>(</a:t>
            </a:r>
            <a:r>
              <a:rPr lang="en-US" sz="1600" i="1" dirty="0"/>
              <a:t>col</a:t>
            </a:r>
            <a:r>
              <a:rPr lang="en-US" sz="1800" i="1" dirty="0"/>
              <a:t> </a:t>
            </a:r>
            <a:r>
              <a:rPr lang="en-US" sz="1600" dirty="0"/>
              <a:t>%</a:t>
            </a:r>
            <a:r>
              <a:rPr lang="en-US" sz="1800" dirty="0"/>
              <a:t> </a:t>
            </a:r>
            <a:r>
              <a:rPr lang="en-US" sz="1600" dirty="0"/>
              <a:t>1</a:t>
            </a:r>
            <a:r>
              <a:rPr lang="en-US" sz="1600" spc="150" dirty="0"/>
              <a:t>6)</a:t>
            </a:r>
            <a:r>
              <a:rPr lang="en-US" sz="1800" i="1" dirty="0"/>
              <a:t>th</a:t>
            </a:r>
            <a:r>
              <a:rPr lang="en-US" sz="1800" dirty="0"/>
              <a:t> bit in RAM address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lang="en-US" sz="1800" dirty="0"/>
              <a:t> </a:t>
            </a:r>
            <a:r>
              <a:rPr lang="en-US" sz="1600" dirty="0"/>
              <a:t>+</a:t>
            </a:r>
            <a:r>
              <a:rPr lang="en-US" sz="1800" dirty="0"/>
              <a:t> </a:t>
            </a:r>
            <a:r>
              <a:rPr lang="en-US" sz="1600" dirty="0"/>
              <a:t>3</a:t>
            </a:r>
            <a:r>
              <a:rPr lang="en-US" sz="1600" spc="150" dirty="0"/>
              <a:t>2</a:t>
            </a:r>
            <a:r>
              <a:rPr lang="en-US" sz="1400" spc="15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i="1" dirty="0"/>
              <a:t>row</a:t>
            </a:r>
            <a:r>
              <a:rPr lang="en-US" sz="1800" dirty="0"/>
              <a:t> </a:t>
            </a:r>
            <a:r>
              <a:rPr lang="en-US" sz="1600" dirty="0"/>
              <a:t>+</a:t>
            </a:r>
            <a:r>
              <a:rPr lang="en-US" sz="1800" dirty="0"/>
              <a:t> </a:t>
            </a:r>
            <a:r>
              <a:rPr lang="en-US" sz="1600" i="1" dirty="0"/>
              <a:t>co</a:t>
            </a:r>
            <a:r>
              <a:rPr lang="en-US" sz="1600" i="1" spc="200" dirty="0"/>
              <a:t>l</a:t>
            </a:r>
            <a:r>
              <a:rPr lang="en-US" sz="1600" spc="150" dirty="0"/>
              <a:t>/</a:t>
            </a:r>
            <a:r>
              <a:rPr lang="en-US" sz="1600" dirty="0"/>
              <a:t>16</a:t>
            </a:r>
            <a:r>
              <a:rPr lang="en-US" sz="1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1758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sp>
        <p:nvSpPr>
          <p:cNvPr id="450" name="Right Arrow 449">
            <a:extLst>
              <a:ext uri="{FF2B5EF4-FFF2-40B4-BE49-F238E27FC236}">
                <a16:creationId xmlns:a16="http://schemas.microsoft.com/office/drawing/2014/main" id="{48E30DA4-320A-EC49-8BC0-EBBF6C104961}"/>
              </a:ext>
            </a:extLst>
          </p:cNvPr>
          <p:cNvSpPr/>
          <p:nvPr/>
        </p:nvSpPr>
        <p:spPr>
          <a:xfrm>
            <a:off x="4095850" y="2280164"/>
            <a:ext cx="906332" cy="719036"/>
          </a:xfrm>
          <a:prstGeom prst="rightArrow">
            <a:avLst>
              <a:gd name="adj1" fmla="val 50000"/>
              <a:gd name="adj2" fmla="val 4725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refresh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D49D407-9E8F-9C4A-BFE7-E4AA6472FD60}"/>
              </a:ext>
            </a:extLst>
          </p:cNvPr>
          <p:cNvGrpSpPr/>
          <p:nvPr/>
        </p:nvGrpSpPr>
        <p:grpSpPr>
          <a:xfrm>
            <a:off x="4846419" y="1277945"/>
            <a:ext cx="3791065" cy="2298660"/>
            <a:chOff x="4846419" y="1277945"/>
            <a:chExt cx="3791065" cy="229866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4CEE5C1-780F-EA48-8E23-E2506CA60D95}"/>
                </a:ext>
              </a:extLst>
            </p:cNvPr>
            <p:cNvSpPr/>
            <p:nvPr/>
          </p:nvSpPr>
          <p:spPr>
            <a:xfrm>
              <a:off x="5010486" y="2016885"/>
              <a:ext cx="537604" cy="128352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666F817-4392-B54F-BAC5-E3EA5F24A452}"/>
                </a:ext>
              </a:extLst>
            </p:cNvPr>
            <p:cNvSpPr/>
            <p:nvPr/>
          </p:nvSpPr>
          <p:spPr>
            <a:xfrm>
              <a:off x="5518554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4A9ACE9-06C1-644A-AF55-807388AA60D5}"/>
                </a:ext>
              </a:extLst>
            </p:cNvPr>
            <p:cNvSpPr/>
            <p:nvPr/>
          </p:nvSpPr>
          <p:spPr>
            <a:xfrm>
              <a:off x="5769278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F8A2D87-4B0D-4946-B688-508A4A455143}"/>
                </a:ext>
              </a:extLst>
            </p:cNvPr>
            <p:cNvSpPr/>
            <p:nvPr/>
          </p:nvSpPr>
          <p:spPr>
            <a:xfrm>
              <a:off x="601317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7967BB-AC6D-834D-AE27-03FAF57E5289}"/>
                </a:ext>
              </a:extLst>
            </p:cNvPr>
            <p:cNvSpPr/>
            <p:nvPr/>
          </p:nvSpPr>
          <p:spPr>
            <a:xfrm>
              <a:off x="6263901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18FA83D-3EC2-7C49-94B5-9731EB83CF3B}"/>
                </a:ext>
              </a:extLst>
            </p:cNvPr>
            <p:cNvSpPr/>
            <p:nvPr/>
          </p:nvSpPr>
          <p:spPr>
            <a:xfrm>
              <a:off x="676616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24BF6AD-8B41-6740-BD7E-AC37BFFD372B}"/>
                </a:ext>
              </a:extLst>
            </p:cNvPr>
            <p:cNvSpPr/>
            <p:nvPr/>
          </p:nvSpPr>
          <p:spPr>
            <a:xfrm>
              <a:off x="7260790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20C0EA6-439B-C849-8545-FE60C81C6472}"/>
                </a:ext>
              </a:extLst>
            </p:cNvPr>
            <p:cNvSpPr/>
            <p:nvPr/>
          </p:nvSpPr>
          <p:spPr>
            <a:xfrm>
              <a:off x="8234016" y="1541954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F6CC80A-D8E6-2045-8A1E-D8766CF9CE11}"/>
                </a:ext>
              </a:extLst>
            </p:cNvPr>
            <p:cNvSpPr/>
            <p:nvPr/>
          </p:nvSpPr>
          <p:spPr>
            <a:xfrm>
              <a:off x="6515443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19D58BE-F002-0E4B-8FCA-63D318283FB1}"/>
                </a:ext>
              </a:extLst>
            </p:cNvPr>
            <p:cNvSpPr/>
            <p:nvPr/>
          </p:nvSpPr>
          <p:spPr>
            <a:xfrm>
              <a:off x="7010066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0083EF8-B2A3-5440-9019-1007962D5A1B}"/>
                </a:ext>
              </a:extLst>
            </p:cNvPr>
            <p:cNvSpPr/>
            <p:nvPr/>
          </p:nvSpPr>
          <p:spPr>
            <a:xfrm>
              <a:off x="5518554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B8621C9-B37F-B44B-913A-F5F846A8ABF1}"/>
                </a:ext>
              </a:extLst>
            </p:cNvPr>
            <p:cNvSpPr/>
            <p:nvPr/>
          </p:nvSpPr>
          <p:spPr>
            <a:xfrm>
              <a:off x="5769278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FE6FD36-152C-B746-A045-30FF8940D3B5}"/>
                </a:ext>
              </a:extLst>
            </p:cNvPr>
            <p:cNvSpPr/>
            <p:nvPr/>
          </p:nvSpPr>
          <p:spPr>
            <a:xfrm>
              <a:off x="601317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2A73A6B-4FB7-9545-B85D-561EADEAE238}"/>
                </a:ext>
              </a:extLst>
            </p:cNvPr>
            <p:cNvSpPr/>
            <p:nvPr/>
          </p:nvSpPr>
          <p:spPr>
            <a:xfrm>
              <a:off x="6263901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CAEAC42-3C8E-2A45-BE4A-69CA930D1FA5}"/>
                </a:ext>
              </a:extLst>
            </p:cNvPr>
            <p:cNvSpPr/>
            <p:nvPr/>
          </p:nvSpPr>
          <p:spPr>
            <a:xfrm>
              <a:off x="6515443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A8658B8-01C0-2845-B7B2-7D454BFB89CA}"/>
                </a:ext>
              </a:extLst>
            </p:cNvPr>
            <p:cNvSpPr/>
            <p:nvPr/>
          </p:nvSpPr>
          <p:spPr>
            <a:xfrm>
              <a:off x="676616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34BE69C-98C6-234A-9D35-4C42143A3B6C}"/>
                </a:ext>
              </a:extLst>
            </p:cNvPr>
            <p:cNvSpPr/>
            <p:nvPr/>
          </p:nvSpPr>
          <p:spPr>
            <a:xfrm>
              <a:off x="701006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4D528-866A-CF48-ADDC-E17A782D815A}"/>
                </a:ext>
              </a:extLst>
            </p:cNvPr>
            <p:cNvSpPr/>
            <p:nvPr/>
          </p:nvSpPr>
          <p:spPr>
            <a:xfrm>
              <a:off x="7260790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856CB13-42D1-AE48-B31C-A96713425BB5}"/>
                </a:ext>
              </a:extLst>
            </p:cNvPr>
            <p:cNvSpPr/>
            <p:nvPr/>
          </p:nvSpPr>
          <p:spPr>
            <a:xfrm>
              <a:off x="749753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07D882E-B3AE-EA4C-A144-6B633A3364DB}"/>
                </a:ext>
              </a:extLst>
            </p:cNvPr>
            <p:cNvSpPr/>
            <p:nvPr/>
          </p:nvSpPr>
          <p:spPr>
            <a:xfrm>
              <a:off x="7748260" y="1283637"/>
              <a:ext cx="493438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7E878B6-9AEA-634E-BCDE-0C61D6B9DC42}"/>
                </a:ext>
              </a:extLst>
            </p:cNvPr>
            <p:cNvSpPr/>
            <p:nvPr/>
          </p:nvSpPr>
          <p:spPr>
            <a:xfrm>
              <a:off x="8181279" y="1277945"/>
              <a:ext cx="45620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511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B539A9D-5D2F-954D-A562-E9C47F978C8F}"/>
                </a:ext>
              </a:extLst>
            </p:cNvPr>
            <p:cNvSpPr/>
            <p:nvPr/>
          </p:nvSpPr>
          <p:spPr>
            <a:xfrm>
              <a:off x="5084350" y="1540780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2ACAB36-3DA7-824A-94E0-432F85981AE7}"/>
                </a:ext>
              </a:extLst>
            </p:cNvPr>
            <p:cNvSpPr/>
            <p:nvPr/>
          </p:nvSpPr>
          <p:spPr>
            <a:xfrm>
              <a:off x="5084350" y="1777997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E392F87-9220-BC47-9C7D-20CDCE44B0D3}"/>
                </a:ext>
              </a:extLst>
            </p:cNvPr>
            <p:cNvSpPr/>
            <p:nvPr/>
          </p:nvSpPr>
          <p:spPr>
            <a:xfrm>
              <a:off x="5083532" y="2017995"/>
              <a:ext cx="435285" cy="454081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526E4B3-86BE-DE46-8B55-419533D1BAAB}"/>
                </a:ext>
              </a:extLst>
            </p:cNvPr>
            <p:cNvSpPr/>
            <p:nvPr/>
          </p:nvSpPr>
          <p:spPr>
            <a:xfrm>
              <a:off x="5517369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5B0CD3F-4BA5-8A46-86E9-44349A41F8E9}"/>
                </a:ext>
              </a:extLst>
            </p:cNvPr>
            <p:cNvSpPr/>
            <p:nvPr/>
          </p:nvSpPr>
          <p:spPr>
            <a:xfrm>
              <a:off x="601199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A0F392C-FFEE-AB45-9F4E-985739B78F93}"/>
                </a:ext>
              </a:extLst>
            </p:cNvPr>
            <p:cNvSpPr/>
            <p:nvPr/>
          </p:nvSpPr>
          <p:spPr>
            <a:xfrm>
              <a:off x="6262716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061A200-826E-974E-92B1-E010C06171B7}"/>
                </a:ext>
              </a:extLst>
            </p:cNvPr>
            <p:cNvSpPr/>
            <p:nvPr/>
          </p:nvSpPr>
          <p:spPr>
            <a:xfrm>
              <a:off x="676498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4B8AA40-7673-AA4B-B4DA-382D04DDC034}"/>
                </a:ext>
              </a:extLst>
            </p:cNvPr>
            <p:cNvSpPr/>
            <p:nvPr/>
          </p:nvSpPr>
          <p:spPr>
            <a:xfrm>
              <a:off x="7259605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3DC2CE1-73C9-0C4A-AB96-CC1C57C46857}"/>
                </a:ext>
              </a:extLst>
            </p:cNvPr>
            <p:cNvSpPr/>
            <p:nvPr/>
          </p:nvSpPr>
          <p:spPr>
            <a:xfrm>
              <a:off x="6515443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EA2C83B-1968-FF41-8995-03EC81EBF08A}"/>
                </a:ext>
              </a:extLst>
            </p:cNvPr>
            <p:cNvSpPr/>
            <p:nvPr/>
          </p:nvSpPr>
          <p:spPr>
            <a:xfrm>
              <a:off x="701006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926C3878-0C74-714B-9C7E-03E582C2A4A2}"/>
                </a:ext>
              </a:extLst>
            </p:cNvPr>
            <p:cNvSpPr/>
            <p:nvPr/>
          </p:nvSpPr>
          <p:spPr>
            <a:xfrm>
              <a:off x="749753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ADFB49E-A075-8F41-9ECB-7B24017427AF}"/>
                </a:ext>
              </a:extLst>
            </p:cNvPr>
            <p:cNvSpPr/>
            <p:nvPr/>
          </p:nvSpPr>
          <p:spPr>
            <a:xfrm>
              <a:off x="5518554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CADB2AD-0F0A-EE42-97AA-C03B025DB376}"/>
                </a:ext>
              </a:extLst>
            </p:cNvPr>
            <p:cNvSpPr/>
            <p:nvPr/>
          </p:nvSpPr>
          <p:spPr>
            <a:xfrm>
              <a:off x="5769278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A61F5D3-DAF7-8C4C-B666-10E9E2149403}"/>
                </a:ext>
              </a:extLst>
            </p:cNvPr>
            <p:cNvSpPr/>
            <p:nvPr/>
          </p:nvSpPr>
          <p:spPr>
            <a:xfrm>
              <a:off x="601317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FD4F601-3442-674F-A5F7-DDC195F9F9BD}"/>
                </a:ext>
              </a:extLst>
            </p:cNvPr>
            <p:cNvSpPr/>
            <p:nvPr/>
          </p:nvSpPr>
          <p:spPr>
            <a:xfrm>
              <a:off x="6263901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4CC2728-A56E-2C46-B6AF-BEF1CE9FDF0C}"/>
                </a:ext>
              </a:extLst>
            </p:cNvPr>
            <p:cNvSpPr/>
            <p:nvPr/>
          </p:nvSpPr>
          <p:spPr>
            <a:xfrm>
              <a:off x="676616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FE35906-6B2A-5544-915B-8FB15DFF7F0A}"/>
                </a:ext>
              </a:extLst>
            </p:cNvPr>
            <p:cNvSpPr/>
            <p:nvPr/>
          </p:nvSpPr>
          <p:spPr>
            <a:xfrm>
              <a:off x="7260790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B095D0E-CFA6-CA49-8629-D54509C5EE9D}"/>
                </a:ext>
              </a:extLst>
            </p:cNvPr>
            <p:cNvSpPr/>
            <p:nvPr/>
          </p:nvSpPr>
          <p:spPr>
            <a:xfrm>
              <a:off x="7497536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15338A4-6437-B340-8738-B5DD00C57553}"/>
                </a:ext>
              </a:extLst>
            </p:cNvPr>
            <p:cNvSpPr/>
            <p:nvPr/>
          </p:nvSpPr>
          <p:spPr>
            <a:xfrm>
              <a:off x="8239799" y="177953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6AA63D4-0CC7-C94D-B683-16990F576857}"/>
                </a:ext>
              </a:extLst>
            </p:cNvPr>
            <p:cNvSpPr/>
            <p:nvPr/>
          </p:nvSpPr>
          <p:spPr>
            <a:xfrm>
              <a:off x="7747075" y="1540809"/>
              <a:ext cx="493438" cy="2444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D1AC0C1-C882-F445-8ED9-3098962F0965}"/>
                </a:ext>
              </a:extLst>
            </p:cNvPr>
            <p:cNvSpPr/>
            <p:nvPr/>
          </p:nvSpPr>
          <p:spPr>
            <a:xfrm>
              <a:off x="7773911" y="1858407"/>
              <a:ext cx="439766" cy="14658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B5E7E0-632D-4B49-A855-598CC6A7DB8B}"/>
                </a:ext>
              </a:extLst>
            </p:cNvPr>
            <p:cNvSpPr/>
            <p:nvPr/>
          </p:nvSpPr>
          <p:spPr>
            <a:xfrm>
              <a:off x="5517736" y="2018420"/>
              <a:ext cx="2972420" cy="12835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7373AB5-0B66-9D44-95AA-D1CB5AA9B7CF}"/>
                </a:ext>
              </a:extLst>
            </p:cNvPr>
            <p:cNvSpPr/>
            <p:nvPr/>
          </p:nvSpPr>
          <p:spPr>
            <a:xfrm>
              <a:off x="5768093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BCCE259-8D50-9540-887A-C6CCFB5F61A5}"/>
                </a:ext>
              </a:extLst>
            </p:cNvPr>
            <p:cNvSpPr/>
            <p:nvPr/>
          </p:nvSpPr>
          <p:spPr>
            <a:xfrm>
              <a:off x="6514258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59C5D2D-B140-B44A-9CE3-972ECC1F5EF6}"/>
                </a:ext>
              </a:extLst>
            </p:cNvPr>
            <p:cNvSpPr/>
            <p:nvPr/>
          </p:nvSpPr>
          <p:spPr>
            <a:xfrm>
              <a:off x="700888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187192B-779B-394A-BA9A-94C4E3CDA2B8}"/>
                </a:ext>
              </a:extLst>
            </p:cNvPr>
            <p:cNvSpPr/>
            <p:nvPr/>
          </p:nvSpPr>
          <p:spPr>
            <a:xfrm>
              <a:off x="749635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7C0F44E-4BA7-204A-8FA4-3147B3AEAD0D}"/>
                </a:ext>
              </a:extLst>
            </p:cNvPr>
            <p:cNvSpPr/>
            <p:nvPr/>
          </p:nvSpPr>
          <p:spPr>
            <a:xfrm>
              <a:off x="8238614" y="330237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56830EF-BFC6-2047-AD48-3A9445D72894}"/>
                </a:ext>
              </a:extLst>
            </p:cNvPr>
            <p:cNvSpPr/>
            <p:nvPr/>
          </p:nvSpPr>
          <p:spPr>
            <a:xfrm>
              <a:off x="7752491" y="3301259"/>
              <a:ext cx="493438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E02B208-3C2C-3845-AA5C-C755409C92EA}"/>
                </a:ext>
              </a:extLst>
            </p:cNvPr>
            <p:cNvSpPr/>
            <p:nvPr/>
          </p:nvSpPr>
          <p:spPr>
            <a:xfrm>
              <a:off x="5083165" y="3300834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45CE669-6F87-1942-AF6A-DC0FCFB7A53A}"/>
                </a:ext>
              </a:extLst>
            </p:cNvPr>
            <p:cNvSpPr/>
            <p:nvPr/>
          </p:nvSpPr>
          <p:spPr>
            <a:xfrm>
              <a:off x="4846419" y="3335716"/>
              <a:ext cx="664519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255</a:t>
              </a: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47A6FD31-0A40-494B-8FBD-302C89510D10}"/>
              </a:ext>
            </a:extLst>
          </p:cNvPr>
          <p:cNvSpPr txBox="1"/>
          <p:nvPr/>
        </p:nvSpPr>
        <p:spPr>
          <a:xfrm>
            <a:off x="5473831" y="937417"/>
            <a:ext cx="301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/>
                <a:cs typeface="Times New Roman"/>
              </a:rPr>
              <a:t>Physical screen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401B2F-0F34-C04E-B4A5-A2301189BC9C}"/>
              </a:ext>
            </a:extLst>
          </p:cNvPr>
          <p:cNvGrpSpPr/>
          <p:nvPr/>
        </p:nvGrpSpPr>
        <p:grpSpPr>
          <a:xfrm>
            <a:off x="955799" y="4436394"/>
            <a:ext cx="4054687" cy="1562309"/>
            <a:chOff x="955799" y="4436394"/>
            <a:chExt cx="4054687" cy="1562309"/>
          </a:xfrm>
        </p:grpSpPr>
        <p:sp>
          <p:nvSpPr>
            <p:cNvPr id="105" name="Rectangle 4">
              <a:extLst>
                <a:ext uri="{FF2B5EF4-FFF2-40B4-BE49-F238E27FC236}">
                  <a16:creationId xmlns:a16="http://schemas.microsoft.com/office/drawing/2014/main" id="{24A79D4E-C12A-5D44-962C-CC448784946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55799" y="4436394"/>
              <a:ext cx="4054687" cy="1562309"/>
            </a:xfrm>
            <a:prstGeom prst="rect">
              <a:avLst/>
            </a:prstGeom>
          </p:spPr>
          <p:txBody>
            <a:bodyPr vert="horz" lIns="9144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8288" indent="-268288">
                <a:lnSpc>
                  <a:spcPct val="100000"/>
                </a:lnSpc>
                <a:spcBef>
                  <a:spcPts val="600"/>
                </a:spcBef>
                <a:buFont typeface="Wingdings" charset="0"/>
                <a:buNone/>
              </a:pPr>
              <a:r>
                <a:rPr lang="en-US" sz="1800" dirty="0"/>
                <a:t>To set pixel </a:t>
              </a:r>
              <a:r>
                <a:rPr lang="en-US" sz="1400" spc="130" dirty="0"/>
                <a:t>(</a:t>
              </a:r>
              <a:r>
                <a:rPr lang="en-US" sz="1400" i="1" dirty="0"/>
                <a:t>row </a:t>
              </a:r>
              <a:r>
                <a:rPr lang="en-US" sz="1400" dirty="0"/>
                <a:t>, </a:t>
              </a:r>
              <a:r>
                <a:rPr lang="en-US" sz="1400" i="1" dirty="0"/>
                <a:t>co</a:t>
              </a:r>
              <a:r>
                <a:rPr lang="en-US" sz="1400" i="1" spc="150" dirty="0"/>
                <a:t>l</a:t>
              </a:r>
              <a:r>
                <a:rPr lang="en-US" sz="1400" dirty="0"/>
                <a:t>)</a:t>
              </a:r>
              <a:r>
                <a:rPr lang="en-US" sz="1800" dirty="0"/>
                <a:t> to black or white:</a:t>
              </a:r>
            </a:p>
            <a:p>
              <a:pPr marL="342900" indent="-342900">
                <a:lnSpc>
                  <a:spcPct val="100000"/>
                </a:lnSpc>
                <a:spcBef>
                  <a:spcPts val="600"/>
                </a:spcBef>
                <a:buAutoNum type="arabicParenBoth"/>
              </a:pPr>
              <a:r>
                <a:rPr lang="en-US" sz="1600" dirty="0"/>
                <a:t> </a:t>
              </a:r>
              <a:r>
                <a:rPr lang="en-US" sz="1600" i="1" dirty="0"/>
                <a:t>addr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1600" dirty="0"/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  <a:r>
                <a:rPr lang="en-US" sz="1400" dirty="0"/>
                <a:t> + 3</a:t>
              </a:r>
              <a:r>
                <a:rPr lang="en-US" sz="1400" spc="150" dirty="0"/>
                <a:t>2*</a:t>
              </a:r>
              <a:r>
                <a:rPr lang="en-US" sz="1400" i="1" dirty="0"/>
                <a:t>row</a:t>
              </a:r>
              <a:r>
                <a:rPr lang="en-US" sz="1400" dirty="0"/>
                <a:t> + </a:t>
              </a:r>
              <a:r>
                <a:rPr lang="en-US" sz="1400" i="1" dirty="0"/>
                <a:t>co</a:t>
              </a:r>
              <a:r>
                <a:rPr lang="en-US" sz="1400" i="1" spc="200" dirty="0"/>
                <a:t>l</a:t>
              </a:r>
              <a:r>
                <a:rPr lang="en-US" sz="1400" spc="150" dirty="0"/>
                <a:t>/</a:t>
              </a:r>
              <a:r>
                <a:rPr lang="en-US" sz="1400" dirty="0"/>
                <a:t>16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342900" indent="-34290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AutoNum type="arabicParenBoth"/>
              </a:pPr>
              <a:r>
                <a:rPr lang="en-US" sz="1600" dirty="0"/>
                <a:t> </a:t>
              </a:r>
              <a:r>
                <a:rPr lang="en-US" sz="1600" i="1" dirty="0"/>
                <a:t>word</a:t>
              </a:r>
              <a:r>
                <a:rPr lang="en-US" sz="1600" dirty="0"/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1600" dirty="0"/>
                <a:t>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RAM[</a:t>
              </a:r>
              <a:r>
                <a:rPr lang="en-US" sz="1400" i="1" dirty="0"/>
                <a:t>addr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600" dirty="0"/>
                <a:t>(2)   Set the </a:t>
              </a:r>
              <a:r>
                <a:rPr lang="en-US" sz="1600" spc="130" dirty="0"/>
                <a:t>(</a:t>
              </a:r>
              <a:r>
                <a:rPr lang="en-US" sz="1400" i="1" dirty="0"/>
                <a:t>col </a:t>
              </a:r>
              <a:r>
                <a:rPr lang="en-US" sz="1400" dirty="0"/>
                <a:t>% 1</a:t>
              </a:r>
              <a:r>
                <a:rPr lang="en-US" sz="1400" spc="150" dirty="0"/>
                <a:t>6</a:t>
              </a:r>
              <a:r>
                <a:rPr lang="en-US" sz="1600" spc="150" dirty="0"/>
                <a:t>)</a:t>
              </a:r>
              <a:r>
                <a:rPr lang="en-US" sz="1600" i="1" dirty="0"/>
                <a:t>th</a:t>
              </a:r>
              <a:r>
                <a:rPr lang="en-US" sz="1600" dirty="0"/>
                <a:t> bit of </a:t>
              </a:r>
              <a:r>
                <a:rPr lang="en-US" sz="1600" i="1" dirty="0"/>
                <a:t>word</a:t>
              </a:r>
              <a:r>
                <a:rPr lang="en-US" sz="1600" dirty="0"/>
                <a:t> to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600" dirty="0"/>
                <a:t> or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342900" indent="-342900">
                <a:lnSpc>
                  <a:spcPct val="100000"/>
                </a:lnSpc>
                <a:spcBef>
                  <a:spcPts val="600"/>
                </a:spcBef>
                <a:buAutoNum type="arabicParenBoth" startAt="3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RAM[</a:t>
              </a:r>
              <a:r>
                <a:rPr lang="en-US" sz="1400" i="1" dirty="0"/>
                <a:t>addr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  <a:r>
                <a:rPr lang="en-US" sz="1600" dirty="0">
                  <a:latin typeface="+mn-lt"/>
                  <a:cs typeface="+mn-cs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1600" dirty="0">
                  <a:latin typeface="+mn-lt"/>
                  <a:cs typeface="+mn-cs"/>
                </a:rPr>
                <a:t> </a:t>
              </a:r>
              <a:r>
                <a:rPr lang="en-US" sz="1600" i="1" dirty="0"/>
                <a:t>word</a:t>
              </a:r>
              <a:endParaRPr lang="en-US" sz="1600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FF877A-D944-BB4F-895E-06A0319C0B86}"/>
                </a:ext>
              </a:extLst>
            </p:cNvPr>
            <p:cNvCxnSpPr/>
            <p:nvPr/>
          </p:nvCxnSpPr>
          <p:spPr>
            <a:xfrm>
              <a:off x="1057360" y="4790868"/>
              <a:ext cx="352944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7A61FE8-05C9-304A-AFBD-BAA7A108FDDA}"/>
              </a:ext>
            </a:extLst>
          </p:cNvPr>
          <p:cNvGrpSpPr/>
          <p:nvPr/>
        </p:nvGrpSpPr>
        <p:grpSpPr>
          <a:xfrm>
            <a:off x="5473832" y="4451355"/>
            <a:ext cx="3670168" cy="1562309"/>
            <a:chOff x="5473832" y="4451355"/>
            <a:chExt cx="3670168" cy="1562309"/>
          </a:xfrm>
        </p:grpSpPr>
        <p:sp>
          <p:nvSpPr>
            <p:cNvPr id="181" name="Rectangle 4">
              <a:extLst>
                <a:ext uri="{FF2B5EF4-FFF2-40B4-BE49-F238E27FC236}">
                  <a16:creationId xmlns:a16="http://schemas.microsoft.com/office/drawing/2014/main" id="{A07ADE58-960E-754C-9927-54054299ED7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73832" y="4451355"/>
              <a:ext cx="3670168" cy="1562309"/>
            </a:xfrm>
            <a:prstGeom prst="rect">
              <a:avLst/>
            </a:prstGeom>
          </p:spPr>
          <p:txBody>
            <a:bodyPr vert="horz" lIns="9144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8288" indent="-268288">
                <a:lnSpc>
                  <a:spcPct val="100000"/>
                </a:lnSpc>
                <a:spcBef>
                  <a:spcPts val="600"/>
                </a:spcBef>
                <a:buFont typeface="Wingdings" charset="0"/>
                <a:buNone/>
              </a:pPr>
              <a:r>
                <a:rPr lang="en-US" sz="1800" dirty="0"/>
                <a:t>Not to worry:</a:t>
              </a:r>
            </a:p>
            <a:p>
              <a:pPr marL="11113" indent="-11113">
                <a:lnSpc>
                  <a:spcPct val="100000"/>
                </a:lnSpc>
                <a:spcBef>
                  <a:spcPts val="600"/>
                </a:spcBef>
                <a:buFont typeface="Wingdings" charset="0"/>
                <a:buNone/>
              </a:pPr>
              <a:r>
                <a:rPr lang="en-US" sz="1600" dirty="0"/>
                <a:t>Nice workarounds coming up</a:t>
              </a:r>
            </a:p>
            <a:p>
              <a:pPr marL="11113" indent="-11113">
                <a:lnSpc>
                  <a:spcPct val="100000"/>
                </a:lnSpc>
                <a:spcBef>
                  <a:spcPts val="600"/>
                </a:spcBef>
                <a:buFont typeface="Wingdings" charset="0"/>
                <a:buNone/>
              </a:pPr>
              <a:r>
                <a:rPr lang="en-US" sz="1600" dirty="0"/>
                <a:t>(Bitmap Editor)</a:t>
              </a: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1A07574-42CD-4A40-9774-DEFEFBE3BC46}"/>
                </a:ext>
              </a:extLst>
            </p:cNvPr>
            <p:cNvCxnSpPr>
              <a:cxnSpLocks/>
            </p:cNvCxnSpPr>
            <p:nvPr/>
          </p:nvCxnSpPr>
          <p:spPr>
            <a:xfrm>
              <a:off x="5578912" y="4790868"/>
              <a:ext cx="118570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60780411-8864-1343-B952-7DA400AF9B20}"/>
              </a:ext>
            </a:extLst>
          </p:cNvPr>
          <p:cNvSpPr txBox="1"/>
          <p:nvPr/>
        </p:nvSpPr>
        <p:spPr>
          <a:xfrm>
            <a:off x="1514078" y="133582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1111010100000000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E77ED39-4EDA-5C4C-AED3-54EA3B9232FE}"/>
              </a:ext>
            </a:extLst>
          </p:cNvPr>
          <p:cNvSpPr txBox="1"/>
          <p:nvPr/>
        </p:nvSpPr>
        <p:spPr>
          <a:xfrm>
            <a:off x="1514078" y="155126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70C11DB-4780-4341-80A9-76A0404135AB}"/>
              </a:ext>
            </a:extLst>
          </p:cNvPr>
          <p:cNvSpPr txBox="1"/>
          <p:nvPr/>
        </p:nvSpPr>
        <p:spPr>
          <a:xfrm>
            <a:off x="1514078" y="1760112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BAEBF40-595F-504E-91ED-326FCA8DEE07}"/>
              </a:ext>
            </a:extLst>
          </p:cNvPr>
          <p:cNvSpPr txBox="1"/>
          <p:nvPr/>
        </p:nvSpPr>
        <p:spPr>
          <a:xfrm>
            <a:off x="1514078" y="1975556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0000000000000001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6F03B50-B2A4-1F49-91E3-9B3CA34EF329}"/>
              </a:ext>
            </a:extLst>
          </p:cNvPr>
          <p:cNvSpPr txBox="1"/>
          <p:nvPr/>
        </p:nvSpPr>
        <p:spPr>
          <a:xfrm>
            <a:off x="793171" y="133582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2E9E570-B1CB-9742-A9EF-6AE01887FFE3}"/>
              </a:ext>
            </a:extLst>
          </p:cNvPr>
          <p:cNvSpPr txBox="1"/>
          <p:nvPr/>
        </p:nvSpPr>
        <p:spPr>
          <a:xfrm>
            <a:off x="792292" y="1565701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F2F4B8E-EBB8-0A49-805E-B6704FD6FD2D}"/>
              </a:ext>
            </a:extLst>
          </p:cNvPr>
          <p:cNvSpPr txBox="1"/>
          <p:nvPr/>
        </p:nvSpPr>
        <p:spPr>
          <a:xfrm>
            <a:off x="793171" y="1760112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5BA81EB-FDB6-9C48-85B1-08FE81C2523E}"/>
              </a:ext>
            </a:extLst>
          </p:cNvPr>
          <p:cNvSpPr txBox="1"/>
          <p:nvPr/>
        </p:nvSpPr>
        <p:spPr>
          <a:xfrm>
            <a:off x="793171" y="1975556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FF4C10C-4FD6-2044-A328-6E2D7E416282}"/>
              </a:ext>
            </a:extLst>
          </p:cNvPr>
          <p:cNvSpPr txBox="1"/>
          <p:nvPr/>
        </p:nvSpPr>
        <p:spPr>
          <a:xfrm>
            <a:off x="1513117" y="219100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0000101000000000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46A7F6E-AB7E-CE44-B493-1B8F28BCF762}"/>
              </a:ext>
            </a:extLst>
          </p:cNvPr>
          <p:cNvSpPr txBox="1"/>
          <p:nvPr/>
        </p:nvSpPr>
        <p:spPr>
          <a:xfrm>
            <a:off x="1513117" y="240644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765377C-673C-1B49-8A04-0EEE40786256}"/>
              </a:ext>
            </a:extLst>
          </p:cNvPr>
          <p:cNvSpPr txBox="1"/>
          <p:nvPr/>
        </p:nvSpPr>
        <p:spPr>
          <a:xfrm>
            <a:off x="1513117" y="2615292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41D2518-22AB-8949-B343-E65F265D6D51}"/>
              </a:ext>
            </a:extLst>
          </p:cNvPr>
          <p:cNvSpPr txBox="1"/>
          <p:nvPr/>
        </p:nvSpPr>
        <p:spPr>
          <a:xfrm>
            <a:off x="1513117" y="2830736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50A7EA7-292A-3546-A8C4-6639D6FBD361}"/>
              </a:ext>
            </a:extLst>
          </p:cNvPr>
          <p:cNvSpPr txBox="1"/>
          <p:nvPr/>
        </p:nvSpPr>
        <p:spPr>
          <a:xfrm>
            <a:off x="792210" y="219100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47104E2-8A5E-594B-BA94-820184C024A5}"/>
              </a:ext>
            </a:extLst>
          </p:cNvPr>
          <p:cNvSpPr txBox="1"/>
          <p:nvPr/>
        </p:nvSpPr>
        <p:spPr>
          <a:xfrm>
            <a:off x="792210" y="2406444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A2E3BD8-682C-0742-8DE8-F6E221D7413C}"/>
              </a:ext>
            </a:extLst>
          </p:cNvPr>
          <p:cNvSpPr txBox="1"/>
          <p:nvPr/>
        </p:nvSpPr>
        <p:spPr>
          <a:xfrm>
            <a:off x="792210" y="2615292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B5DBB06-4F38-264F-8FF1-A3CAAEEA0274}"/>
              </a:ext>
            </a:extLst>
          </p:cNvPr>
          <p:cNvSpPr txBox="1"/>
          <p:nvPr/>
        </p:nvSpPr>
        <p:spPr>
          <a:xfrm>
            <a:off x="792210" y="2830736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63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CA13B42-A2C6-E44D-9089-0BE2391B157E}"/>
              </a:ext>
            </a:extLst>
          </p:cNvPr>
          <p:cNvSpPr txBox="1"/>
          <p:nvPr/>
        </p:nvSpPr>
        <p:spPr>
          <a:xfrm>
            <a:off x="1513117" y="304296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B56DE99-3579-6942-849D-C81F1D0379A8}"/>
              </a:ext>
            </a:extLst>
          </p:cNvPr>
          <p:cNvSpPr txBox="1"/>
          <p:nvPr/>
        </p:nvSpPr>
        <p:spPr>
          <a:xfrm>
            <a:off x="792210" y="304296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9F5FD6C-64AD-F849-BF16-CB0EF15CB054}"/>
              </a:ext>
            </a:extLst>
          </p:cNvPr>
          <p:cNvSpPr txBox="1"/>
          <p:nvPr/>
        </p:nvSpPr>
        <p:spPr>
          <a:xfrm>
            <a:off x="1513117" y="3258133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1011010100000000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11F71BFE-FE7B-A24F-A6BA-7458B65899D3}"/>
              </a:ext>
            </a:extLst>
          </p:cNvPr>
          <p:cNvSpPr txBox="1"/>
          <p:nvPr/>
        </p:nvSpPr>
        <p:spPr>
          <a:xfrm>
            <a:off x="1513117" y="3473577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9FEB3D2-BD1F-7341-BE88-22DAD4B0D1C8}"/>
              </a:ext>
            </a:extLst>
          </p:cNvPr>
          <p:cNvSpPr txBox="1"/>
          <p:nvPr/>
        </p:nvSpPr>
        <p:spPr>
          <a:xfrm>
            <a:off x="1513117" y="3682425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C09DDB7-E8D8-B449-A0A9-854495A58577}"/>
              </a:ext>
            </a:extLst>
          </p:cNvPr>
          <p:cNvSpPr txBox="1"/>
          <p:nvPr/>
        </p:nvSpPr>
        <p:spPr>
          <a:xfrm>
            <a:off x="1513117" y="3897869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F317F99-EF4D-1D41-A636-14EDE10948C7}"/>
              </a:ext>
            </a:extLst>
          </p:cNvPr>
          <p:cNvSpPr txBox="1"/>
          <p:nvPr/>
        </p:nvSpPr>
        <p:spPr>
          <a:xfrm>
            <a:off x="792210" y="3258133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8159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8E338267-59E9-C94B-BD2C-A903D99A9A50}"/>
              </a:ext>
            </a:extLst>
          </p:cNvPr>
          <p:cNvSpPr txBox="1"/>
          <p:nvPr/>
        </p:nvSpPr>
        <p:spPr>
          <a:xfrm>
            <a:off x="792210" y="3473577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8160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665B0B3-7B2B-B343-A4E7-4BAE5CAE703B}"/>
              </a:ext>
            </a:extLst>
          </p:cNvPr>
          <p:cNvSpPr txBox="1"/>
          <p:nvPr/>
        </p:nvSpPr>
        <p:spPr>
          <a:xfrm>
            <a:off x="792210" y="3682425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ACA0F71-2833-B74D-8B2D-1D2556B67DD8}"/>
              </a:ext>
            </a:extLst>
          </p:cNvPr>
          <p:cNvSpPr txBox="1"/>
          <p:nvPr/>
        </p:nvSpPr>
        <p:spPr>
          <a:xfrm>
            <a:off x="792210" y="3897869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8191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89617D2-CCAF-FE43-ACCB-29EC59555DD5}"/>
              </a:ext>
            </a:extLst>
          </p:cNvPr>
          <p:cNvSpPr txBox="1"/>
          <p:nvPr/>
        </p:nvSpPr>
        <p:spPr>
          <a:xfrm>
            <a:off x="1408103" y="989950"/>
            <a:ext cx="1823759" cy="318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Memory Map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BB58364-F58D-8A40-9BA7-6CA2C4129544}"/>
              </a:ext>
            </a:extLst>
          </p:cNvPr>
          <p:cNvGrpSpPr/>
          <p:nvPr/>
        </p:nvGrpSpPr>
        <p:grpSpPr>
          <a:xfrm>
            <a:off x="3286775" y="1361949"/>
            <a:ext cx="1105097" cy="2744136"/>
            <a:chOff x="3286775" y="1361949"/>
            <a:chExt cx="1105097" cy="2744136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E97F76B1-19BF-AA4C-944A-12D4AB75596C}"/>
                </a:ext>
              </a:extLst>
            </p:cNvPr>
            <p:cNvGrpSpPr/>
            <p:nvPr/>
          </p:nvGrpSpPr>
          <p:grpSpPr>
            <a:xfrm>
              <a:off x="3286775" y="1361949"/>
              <a:ext cx="1096793" cy="804142"/>
              <a:chOff x="3564687" y="1383685"/>
              <a:chExt cx="1096793" cy="804142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06C4553A-EBCD-AE44-9EE5-A1435044551B}"/>
                  </a:ext>
                </a:extLst>
              </p:cNvPr>
              <p:cNvSpPr/>
              <p:nvPr/>
            </p:nvSpPr>
            <p:spPr>
              <a:xfrm>
                <a:off x="3681752" y="1606452"/>
                <a:ext cx="979728" cy="3474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>
                  <a:lnSpc>
                    <a:spcPts val="176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Times"/>
                    <a:cs typeface="Times"/>
                  </a:rPr>
                  <a:t>row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42" name="Right Brace 241">
                <a:extLst>
                  <a:ext uri="{FF2B5EF4-FFF2-40B4-BE49-F238E27FC236}">
                    <a16:creationId xmlns:a16="http://schemas.microsoft.com/office/drawing/2014/main" id="{F8E8C2A2-3BC2-E042-AED2-930509F1DED8}"/>
                  </a:ext>
                </a:extLst>
              </p:cNvPr>
              <p:cNvSpPr/>
              <p:nvPr/>
            </p:nvSpPr>
            <p:spPr>
              <a:xfrm>
                <a:off x="3564687" y="1383685"/>
                <a:ext cx="131653" cy="804142"/>
              </a:xfrm>
              <a:prstGeom prst="rightBrace">
                <a:avLst>
                  <a:gd name="adj1" fmla="val 44601"/>
                  <a:gd name="adj2" fmla="val 5147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solidFill>
                    <a:srgbClr val="7F7F7F"/>
                  </a:solidFill>
                </a:endParaRP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67ECA29-5142-3049-921C-CA52123CE182}"/>
                </a:ext>
              </a:extLst>
            </p:cNvPr>
            <p:cNvGrpSpPr/>
            <p:nvPr/>
          </p:nvGrpSpPr>
          <p:grpSpPr>
            <a:xfrm>
              <a:off x="3286775" y="3013958"/>
              <a:ext cx="1105097" cy="1092127"/>
              <a:chOff x="3286775" y="3255258"/>
              <a:chExt cx="1105097" cy="1092127"/>
            </a:xfrm>
          </p:grpSpPr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8D43A321-DD3E-3B41-8CF5-7EF90B52571C}"/>
                  </a:ext>
                </a:extLst>
              </p:cNvPr>
              <p:cNvSpPr txBox="1"/>
              <p:nvPr/>
            </p:nvSpPr>
            <p:spPr>
              <a:xfrm>
                <a:off x="3286775" y="3255258"/>
                <a:ext cx="719946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0" rIns="72000" bIns="0" rtlCol="0" anchor="ctr" anchorCtr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. .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70A8F432-5E57-DA4D-BF04-0ED1A130FDAD}"/>
                  </a:ext>
                </a:extLst>
              </p:cNvPr>
              <p:cNvGrpSpPr/>
              <p:nvPr/>
            </p:nvGrpSpPr>
            <p:grpSpPr>
              <a:xfrm>
                <a:off x="3295079" y="3543243"/>
                <a:ext cx="1096793" cy="804142"/>
                <a:chOff x="3564687" y="1383685"/>
                <a:chExt cx="1096793" cy="804142"/>
              </a:xfrm>
            </p:grpSpPr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4D2B2987-1D39-EF4B-BA3D-EE9FA04108AE}"/>
                    </a:ext>
                  </a:extLst>
                </p:cNvPr>
                <p:cNvSpPr/>
                <p:nvPr/>
              </p:nvSpPr>
              <p:spPr>
                <a:xfrm>
                  <a:off x="3681752" y="1606452"/>
                  <a:ext cx="979728" cy="3474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>
                    <a:lnSpc>
                      <a:spcPts val="1760"/>
                    </a:lnSpc>
                  </a:pPr>
                  <a:r>
                    <a:rPr lang="en-US" sz="1400" dirty="0">
                      <a:solidFill>
                        <a:schemeClr val="tx1"/>
                      </a:solidFill>
                      <a:latin typeface="Times"/>
                      <a:cs typeface="Times"/>
                    </a:rPr>
                    <a:t>row 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255</a:t>
                  </a:r>
                </a:p>
              </p:txBody>
            </p:sp>
            <p:sp>
              <p:nvSpPr>
                <p:cNvPr id="240" name="Right Brace 239">
                  <a:extLst>
                    <a:ext uri="{FF2B5EF4-FFF2-40B4-BE49-F238E27FC236}">
                      <a16:creationId xmlns:a16="http://schemas.microsoft.com/office/drawing/2014/main" id="{B239E9AE-C643-5B44-8020-4A6C6DDDE0ED}"/>
                    </a:ext>
                  </a:extLst>
                </p:cNvPr>
                <p:cNvSpPr/>
                <p:nvPr/>
              </p:nvSpPr>
              <p:spPr>
                <a:xfrm>
                  <a:off x="3564687" y="1383685"/>
                  <a:ext cx="131653" cy="804142"/>
                </a:xfrm>
                <a:prstGeom prst="rightBrace">
                  <a:avLst>
                    <a:gd name="adj1" fmla="val 44601"/>
                    <a:gd name="adj2" fmla="val 51470"/>
                  </a:avLst>
                </a:prstGeom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solidFill>
                      <a:srgbClr val="7F7F7F"/>
                    </a:solidFill>
                  </a:endParaRPr>
                </a:p>
              </p:txBody>
            </p:sp>
          </p:grp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C6104C9-7224-6A47-837C-011795BFD11A}"/>
                </a:ext>
              </a:extLst>
            </p:cNvPr>
            <p:cNvGrpSpPr/>
            <p:nvPr/>
          </p:nvGrpSpPr>
          <p:grpSpPr>
            <a:xfrm>
              <a:off x="3286775" y="2230534"/>
              <a:ext cx="1096793" cy="804142"/>
              <a:chOff x="3564687" y="1383685"/>
              <a:chExt cx="1096793" cy="804142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C0EFDEC-5206-BE40-95F0-BB3D68D48C60}"/>
                  </a:ext>
                </a:extLst>
              </p:cNvPr>
              <p:cNvSpPr/>
              <p:nvPr/>
            </p:nvSpPr>
            <p:spPr>
              <a:xfrm>
                <a:off x="3681752" y="1606452"/>
                <a:ext cx="979728" cy="3474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>
                  <a:lnSpc>
                    <a:spcPts val="176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Times"/>
                    <a:cs typeface="Times"/>
                  </a:rPr>
                  <a:t>row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34" name="Right Brace 233">
                <a:extLst>
                  <a:ext uri="{FF2B5EF4-FFF2-40B4-BE49-F238E27FC236}">
                    <a16:creationId xmlns:a16="http://schemas.microsoft.com/office/drawing/2014/main" id="{3FF3709E-E481-0640-922E-EC6CBC8B068B}"/>
                  </a:ext>
                </a:extLst>
              </p:cNvPr>
              <p:cNvSpPr/>
              <p:nvPr/>
            </p:nvSpPr>
            <p:spPr>
              <a:xfrm>
                <a:off x="3564687" y="1383685"/>
                <a:ext cx="131653" cy="804142"/>
              </a:xfrm>
              <a:prstGeom prst="rightBrace">
                <a:avLst>
                  <a:gd name="adj1" fmla="val 44601"/>
                  <a:gd name="adj2" fmla="val 5147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solidFill>
                    <a:srgbClr val="7F7F7F"/>
                  </a:solidFill>
                </a:endParaRPr>
              </a:p>
            </p:txBody>
          </p:sp>
        </p:grp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BE4AE804-98AE-1B4D-A332-CFBDDDC4ED60}"/>
              </a:ext>
            </a:extLst>
          </p:cNvPr>
          <p:cNvSpPr txBox="1"/>
          <p:nvPr/>
        </p:nvSpPr>
        <p:spPr>
          <a:xfrm>
            <a:off x="402633" y="1325840"/>
            <a:ext cx="60884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16384</a:t>
            </a:r>
          </a:p>
        </p:txBody>
      </p:sp>
      <p:sp>
        <p:nvSpPr>
          <p:cNvPr id="244" name="Rounded Rectangular Callout 243">
            <a:extLst>
              <a:ext uri="{FF2B5EF4-FFF2-40B4-BE49-F238E27FC236}">
                <a16:creationId xmlns:a16="http://schemas.microsoft.com/office/drawing/2014/main" id="{016FB20C-D558-C94F-9BFB-575BE071D89E}"/>
              </a:ext>
            </a:extLst>
          </p:cNvPr>
          <p:cNvSpPr/>
          <p:nvPr/>
        </p:nvSpPr>
        <p:spPr>
          <a:xfrm>
            <a:off x="249453" y="1736687"/>
            <a:ext cx="873098" cy="786381"/>
          </a:xfrm>
          <a:prstGeom prst="wedgeRoundRectCallout">
            <a:avLst>
              <a:gd name="adj1" fmla="val -1949"/>
              <a:gd name="adj2" fmla="val -6567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address of the screen memory map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74A82EFE-999F-1042-BBE8-FEA8BD1D2F01}"/>
              </a:ext>
            </a:extLst>
          </p:cNvPr>
          <p:cNvSpPr/>
          <p:nvPr/>
        </p:nvSpPr>
        <p:spPr>
          <a:xfrm>
            <a:off x="315786" y="1604841"/>
            <a:ext cx="719946" cy="3311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>
              <a:lnSpc>
                <a:spcPts val="176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SCREEN 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DFFFCF6A-39B0-624B-B9C6-29BE87DA1DE7}"/>
              </a:ext>
            </a:extLst>
          </p:cNvPr>
          <p:cNvSpPr/>
          <p:nvPr/>
        </p:nvSpPr>
        <p:spPr>
          <a:xfrm>
            <a:off x="552610" y="1505307"/>
            <a:ext cx="299081" cy="254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A0DE8305-B51F-FF48-A408-75682E616BA1}"/>
              </a:ext>
            </a:extLst>
          </p:cNvPr>
          <p:cNvCxnSpPr>
            <a:cxnSpLocks/>
          </p:cNvCxnSpPr>
          <p:nvPr/>
        </p:nvCxnSpPr>
        <p:spPr>
          <a:xfrm>
            <a:off x="1035732" y="1444726"/>
            <a:ext cx="22300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37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200" y="1160068"/>
            <a:ext cx="7571509" cy="4537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You are welcome to use this presentation, or any part of it, in Nand to Tetris courses,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or in other courses, as you see fit.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Usage is free provided that it supports instruction in educational, non-profit settings.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You can use the slides as-is, or modify them as needed.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We’ll appreciate it if you will credit Nand to Tetris somewhere, and put a reference to </a:t>
            </a:r>
            <a:r>
              <a:rPr lang="en-US" sz="1600" dirty="0">
                <a:latin typeface="Times New Roman"/>
                <a:cs typeface="Times New Roman"/>
                <a:hlinkClick r:id="rId2"/>
              </a:rPr>
              <a:t>www.nand2tetris.org</a:t>
            </a:r>
            <a:endParaRPr lang="he-IL" sz="16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Happy teaching!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Shimon Schocken / Noam Nisan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Usage Notice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710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 165">
            <a:extLst>
              <a:ext uri="{FF2B5EF4-FFF2-40B4-BE49-F238E27FC236}">
                <a16:creationId xmlns:a16="http://schemas.microsoft.com/office/drawing/2014/main" id="{7B54ECD0-F4DF-454C-A070-C1A5440C82FC}"/>
              </a:ext>
            </a:extLst>
          </p:cNvPr>
          <p:cNvSpPr/>
          <p:nvPr/>
        </p:nvSpPr>
        <p:spPr>
          <a:xfrm>
            <a:off x="4401878" y="1241485"/>
            <a:ext cx="4114801" cy="37915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0E53AC6-56D8-9A45-8B5C-9DB93CA18D3C}"/>
              </a:ext>
            </a:extLst>
          </p:cNvPr>
          <p:cNvSpPr txBox="1"/>
          <p:nvPr/>
        </p:nvSpPr>
        <p:spPr>
          <a:xfrm>
            <a:off x="7084944" y="1259371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806813-BB0F-A244-9548-40117BFDB4FA}"/>
              </a:ext>
            </a:extLst>
          </p:cNvPr>
          <p:cNvSpPr/>
          <p:nvPr/>
        </p:nvSpPr>
        <p:spPr>
          <a:xfrm>
            <a:off x="6804499" y="1605655"/>
            <a:ext cx="1453254" cy="3237699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C9A3CEC-5145-CB48-B62E-285E055D84A6}"/>
              </a:ext>
            </a:extLst>
          </p:cNvPr>
          <p:cNvGrpSpPr/>
          <p:nvPr/>
        </p:nvGrpSpPr>
        <p:grpSpPr>
          <a:xfrm>
            <a:off x="7203567" y="1760357"/>
            <a:ext cx="767901" cy="1310745"/>
            <a:chOff x="5090133" y="2476194"/>
            <a:chExt cx="652063" cy="2110165"/>
          </a:xfrm>
        </p:grpSpPr>
        <p:sp>
          <p:nvSpPr>
            <p:cNvPr id="112" name="Trapezoid 111">
              <a:extLst>
                <a:ext uri="{FF2B5EF4-FFF2-40B4-BE49-F238E27FC236}">
                  <a16:creationId xmlns:a16="http://schemas.microsoft.com/office/drawing/2014/main" id="{5FD739F5-B1B9-E844-85D7-127EDE843F26}"/>
                </a:ext>
              </a:extLst>
            </p:cNvPr>
            <p:cNvSpPr/>
            <p:nvPr/>
          </p:nvSpPr>
          <p:spPr>
            <a:xfrm rot="5400000">
              <a:off x="4346128" y="3220199"/>
              <a:ext cx="2110165" cy="622155"/>
            </a:xfrm>
            <a:prstGeom prst="trapezoid">
              <a:avLst>
                <a:gd name="adj" fmla="val 60108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A8B1856-AB5A-6D41-8D89-C7FFBEBF56A4}"/>
                </a:ext>
              </a:extLst>
            </p:cNvPr>
            <p:cNvSpPr txBox="1"/>
            <p:nvPr/>
          </p:nvSpPr>
          <p:spPr>
            <a:xfrm>
              <a:off x="5159403" y="3212617"/>
              <a:ext cx="582793" cy="495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ALU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94FDE181-E068-A94F-96C4-F25EAEF3D5C5}"/>
              </a:ext>
            </a:extLst>
          </p:cNvPr>
          <p:cNvSpPr/>
          <p:nvPr/>
        </p:nvSpPr>
        <p:spPr>
          <a:xfrm>
            <a:off x="7171189" y="3736863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000000000010010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B8E1DC6-765F-7C48-A89D-FEB1C9CA3409}"/>
              </a:ext>
            </a:extLst>
          </p:cNvPr>
          <p:cNvSpPr/>
          <p:nvPr/>
        </p:nvSpPr>
        <p:spPr>
          <a:xfrm>
            <a:off x="7185193" y="4035807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rtl="0" eaLnBrk="1" latinLnBrk="0" hangingPunct="1"/>
            <a:r>
              <a:rPr lang="en-US" sz="800" dirty="0">
                <a:solidFill>
                  <a:schemeClr val="tx1"/>
                </a:solidFill>
              </a:rPr>
              <a:t>0000000000000101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1FE69B2-C831-4B40-A30D-5D886169E57B}"/>
              </a:ext>
            </a:extLst>
          </p:cNvPr>
          <p:cNvSpPr/>
          <p:nvPr/>
        </p:nvSpPr>
        <p:spPr>
          <a:xfrm>
            <a:off x="7158494" y="4513860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00000010110000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9B892A4-D2D6-294D-8227-8B7092D0CD3E}"/>
              </a:ext>
            </a:extLst>
          </p:cNvPr>
          <p:cNvGrpSpPr/>
          <p:nvPr/>
        </p:nvGrpSpPr>
        <p:grpSpPr>
          <a:xfrm>
            <a:off x="7506315" y="4250448"/>
            <a:ext cx="169877" cy="245696"/>
            <a:chOff x="6988849" y="4338512"/>
            <a:chExt cx="169877" cy="245696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7098AA4-11A7-5A4C-8B0E-2AFFBFDEEDCF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6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6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A85A1A2-1089-E24F-971C-83FD856F33FC}"/>
                </a:ext>
              </a:extLst>
            </p:cNvPr>
            <p:cNvSpPr txBox="1"/>
            <p:nvPr/>
          </p:nvSpPr>
          <p:spPr>
            <a:xfrm>
              <a:off x="6990188" y="447160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6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6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DD27DD3-B5DF-904B-AC0C-8517E57A1EEB}"/>
                </a:ext>
              </a:extLst>
            </p:cNvPr>
            <p:cNvSpPr txBox="1"/>
            <p:nvPr/>
          </p:nvSpPr>
          <p:spPr>
            <a:xfrm>
              <a:off x="6988849" y="4338512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6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600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AD7E622-FD9B-BC4B-A786-F1E76FCF5C8E}"/>
              </a:ext>
            </a:extLst>
          </p:cNvPr>
          <p:cNvSpPr txBox="1"/>
          <p:nvPr/>
        </p:nvSpPr>
        <p:spPr>
          <a:xfrm>
            <a:off x="7084218" y="3417998"/>
            <a:ext cx="97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Registers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6877CE-217D-384C-96CE-B3FE20A66AD5}"/>
              </a:ext>
            </a:extLst>
          </p:cNvPr>
          <p:cNvSpPr txBox="1"/>
          <p:nvPr/>
        </p:nvSpPr>
        <p:spPr>
          <a:xfrm>
            <a:off x="6737263" y="3711019"/>
            <a:ext cx="425684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B815C1-22B3-F94F-AAC8-F087AE511E8C}"/>
              </a:ext>
            </a:extLst>
          </p:cNvPr>
          <p:cNvSpPr txBox="1"/>
          <p:nvPr/>
        </p:nvSpPr>
        <p:spPr>
          <a:xfrm>
            <a:off x="6742797" y="4010299"/>
            <a:ext cx="425684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34794E-4422-AB43-8654-0A48266171C6}"/>
              </a:ext>
            </a:extLst>
          </p:cNvPr>
          <p:cNvSpPr txBox="1"/>
          <p:nvPr/>
        </p:nvSpPr>
        <p:spPr>
          <a:xfrm>
            <a:off x="6700152" y="4521687"/>
            <a:ext cx="425684" cy="215444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3BE311-8B65-A948-BC69-E27E09C175BF}"/>
              </a:ext>
            </a:extLst>
          </p:cNvPr>
          <p:cNvSpPr txBox="1"/>
          <p:nvPr/>
        </p:nvSpPr>
        <p:spPr>
          <a:xfrm>
            <a:off x="4934951" y="1233970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73" name="Text Box 9">
            <a:extLst>
              <a:ext uri="{FF2B5EF4-FFF2-40B4-BE49-F238E27FC236}">
                <a16:creationId xmlns:a16="http://schemas.microsoft.com/office/drawing/2014/main" id="{A790A2A5-F011-5848-9E2A-1937F6EF3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6353" y="3225569"/>
            <a:ext cx="1504465" cy="167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endParaRPr lang="en-US" sz="8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CE2A70C-9775-484E-A1B5-8FB8DC4AB295}"/>
              </a:ext>
            </a:extLst>
          </p:cNvPr>
          <p:cNvSpPr/>
          <p:nvPr/>
        </p:nvSpPr>
        <p:spPr>
          <a:xfrm>
            <a:off x="4991806" y="1618880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1110111100001010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18B3AF-C2F2-A14D-A0BB-CB3AC0DE607F}"/>
              </a:ext>
            </a:extLst>
          </p:cNvPr>
          <p:cNvSpPr/>
          <p:nvPr/>
        </p:nvSpPr>
        <p:spPr>
          <a:xfrm>
            <a:off x="4991806" y="1822987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1100000011111110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8204687-38D6-974E-A3A9-A8F898E69427}"/>
              </a:ext>
            </a:extLst>
          </p:cNvPr>
          <p:cNvSpPr/>
          <p:nvPr/>
        </p:nvSpPr>
        <p:spPr>
          <a:xfrm>
            <a:off x="4991806" y="2024495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>
                <a:solidFill>
                  <a:srgbClr val="0432FF"/>
                </a:solidFill>
              </a:rPr>
              <a:t>0110111100001010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08EF932-6E8F-024E-95FA-7970E8DD769B}"/>
              </a:ext>
            </a:extLst>
          </p:cNvPr>
          <p:cNvSpPr/>
          <p:nvPr/>
        </p:nvSpPr>
        <p:spPr>
          <a:xfrm>
            <a:off x="4144226" y="1618880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75D1E08-F04E-E045-94EC-6F053E1CF2AA}"/>
              </a:ext>
            </a:extLst>
          </p:cNvPr>
          <p:cNvSpPr/>
          <p:nvPr/>
        </p:nvSpPr>
        <p:spPr>
          <a:xfrm>
            <a:off x="4144226" y="1822987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9373FAE-3DF5-E244-BE30-756CD3D564BC}"/>
              </a:ext>
            </a:extLst>
          </p:cNvPr>
          <p:cNvSpPr/>
          <p:nvPr/>
        </p:nvSpPr>
        <p:spPr>
          <a:xfrm>
            <a:off x="4144226" y="2024495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9859524-3B8D-E24D-9CA0-D670634352B9}"/>
              </a:ext>
            </a:extLst>
          </p:cNvPr>
          <p:cNvSpPr/>
          <p:nvPr/>
        </p:nvSpPr>
        <p:spPr>
          <a:xfrm>
            <a:off x="4991806" y="2221293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1100000011111110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4678034-EE87-6F42-ACED-4560067B53D4}"/>
              </a:ext>
            </a:extLst>
          </p:cNvPr>
          <p:cNvSpPr/>
          <p:nvPr/>
        </p:nvSpPr>
        <p:spPr>
          <a:xfrm>
            <a:off x="4144226" y="2221293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DA7569F-7A8E-8F47-81AD-77554FE47921}"/>
              </a:ext>
            </a:extLst>
          </p:cNvPr>
          <p:cNvSpPr/>
          <p:nvPr/>
        </p:nvSpPr>
        <p:spPr>
          <a:xfrm>
            <a:off x="4994827" y="2424535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0101100011100110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B8AC94F-A394-3C42-89A7-8E150F790858}"/>
              </a:ext>
            </a:extLst>
          </p:cNvPr>
          <p:cNvSpPr/>
          <p:nvPr/>
        </p:nvSpPr>
        <p:spPr>
          <a:xfrm>
            <a:off x="4147247" y="2424535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55960AE-955A-6C44-9C25-273973B595DE}"/>
              </a:ext>
            </a:extLst>
          </p:cNvPr>
          <p:cNvSpPr/>
          <p:nvPr/>
        </p:nvSpPr>
        <p:spPr>
          <a:xfrm>
            <a:off x="4990295" y="2626929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64CC3BB-AB57-F947-BD83-B65F80D5DAD0}"/>
              </a:ext>
            </a:extLst>
          </p:cNvPr>
          <p:cNvSpPr/>
          <p:nvPr/>
        </p:nvSpPr>
        <p:spPr>
          <a:xfrm>
            <a:off x="4990295" y="2822872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26C1080-C811-B64F-8BA3-7337571B540D}"/>
              </a:ext>
            </a:extLst>
          </p:cNvPr>
          <p:cNvSpPr/>
          <p:nvPr/>
        </p:nvSpPr>
        <p:spPr>
          <a:xfrm>
            <a:off x="4990295" y="3024380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67FB2B1-7A0C-1642-8F8A-7FADC46106F0}"/>
              </a:ext>
            </a:extLst>
          </p:cNvPr>
          <p:cNvSpPr/>
          <p:nvPr/>
        </p:nvSpPr>
        <p:spPr>
          <a:xfrm>
            <a:off x="4142715" y="2626929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29A937A-FD60-284D-BE6E-0C049EEB784E}"/>
              </a:ext>
            </a:extLst>
          </p:cNvPr>
          <p:cNvSpPr/>
          <p:nvPr/>
        </p:nvSpPr>
        <p:spPr>
          <a:xfrm>
            <a:off x="4142715" y="2831036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E636103-6E49-8F4E-9E96-EE5966C24C1A}"/>
              </a:ext>
            </a:extLst>
          </p:cNvPr>
          <p:cNvSpPr/>
          <p:nvPr/>
        </p:nvSpPr>
        <p:spPr>
          <a:xfrm>
            <a:off x="4142715" y="3032544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E2CA91-C8D2-8046-9EDD-7E0556C7BEDA}"/>
              </a:ext>
            </a:extLst>
          </p:cNvPr>
          <p:cNvSpPr/>
          <p:nvPr/>
        </p:nvSpPr>
        <p:spPr>
          <a:xfrm>
            <a:off x="4990295" y="3229342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F0BA6F4-3265-794A-979F-C8B3FBDAAC3E}"/>
              </a:ext>
            </a:extLst>
          </p:cNvPr>
          <p:cNvSpPr/>
          <p:nvPr/>
        </p:nvSpPr>
        <p:spPr>
          <a:xfrm>
            <a:off x="4142715" y="3229342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D6C9A06-0D92-1744-AB67-B861FE1929B3}"/>
              </a:ext>
            </a:extLst>
          </p:cNvPr>
          <p:cNvSpPr/>
          <p:nvPr/>
        </p:nvSpPr>
        <p:spPr>
          <a:xfrm>
            <a:off x="4993316" y="3432584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4D0B105-0F53-3F42-B740-03B00A980832}"/>
              </a:ext>
            </a:extLst>
          </p:cNvPr>
          <p:cNvSpPr/>
          <p:nvPr/>
        </p:nvSpPr>
        <p:spPr>
          <a:xfrm>
            <a:off x="4145736" y="3432584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D80138A-EA13-3C45-95B7-CD0A3928404F}"/>
              </a:ext>
            </a:extLst>
          </p:cNvPr>
          <p:cNvSpPr/>
          <p:nvPr/>
        </p:nvSpPr>
        <p:spPr>
          <a:xfrm>
            <a:off x="4989539" y="3632430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5D392C6-E6DD-2B45-829B-125581052018}"/>
              </a:ext>
            </a:extLst>
          </p:cNvPr>
          <p:cNvSpPr/>
          <p:nvPr/>
        </p:nvSpPr>
        <p:spPr>
          <a:xfrm>
            <a:off x="4989539" y="3836537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0001100011011100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8D77D91-D4B4-2A47-AB6C-B0C28A37F653}"/>
              </a:ext>
            </a:extLst>
          </p:cNvPr>
          <p:cNvSpPr/>
          <p:nvPr/>
        </p:nvSpPr>
        <p:spPr>
          <a:xfrm>
            <a:off x="4989539" y="4038045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1100000011111110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CB6DFA9-1951-EC4D-B276-00A9BE86A741}"/>
              </a:ext>
            </a:extLst>
          </p:cNvPr>
          <p:cNvSpPr/>
          <p:nvPr/>
        </p:nvSpPr>
        <p:spPr>
          <a:xfrm>
            <a:off x="4141959" y="3632430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B1A0D37-15FF-2E49-B0E5-EFB07C6E5AEF}"/>
              </a:ext>
            </a:extLst>
          </p:cNvPr>
          <p:cNvSpPr/>
          <p:nvPr/>
        </p:nvSpPr>
        <p:spPr>
          <a:xfrm>
            <a:off x="4141959" y="3836537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136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685678F-4B62-7042-A71C-4FC33265C790}"/>
              </a:ext>
            </a:extLst>
          </p:cNvPr>
          <p:cNvSpPr/>
          <p:nvPr/>
        </p:nvSpPr>
        <p:spPr>
          <a:xfrm>
            <a:off x="4141959" y="4038045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137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A7DDD8A-1437-3A45-8B83-52B15A6447AF}"/>
              </a:ext>
            </a:extLst>
          </p:cNvPr>
          <p:cNvSpPr/>
          <p:nvPr/>
        </p:nvSpPr>
        <p:spPr>
          <a:xfrm>
            <a:off x="4989539" y="4234843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0101110010001110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755BF82-D6C2-1448-9993-03944A609EF0}"/>
              </a:ext>
            </a:extLst>
          </p:cNvPr>
          <p:cNvSpPr/>
          <p:nvPr/>
        </p:nvSpPr>
        <p:spPr>
          <a:xfrm>
            <a:off x="4141959" y="4234843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138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2BFA3B-5AB0-3243-B6CD-3FB45C315A72}"/>
              </a:ext>
            </a:extLst>
          </p:cNvPr>
          <p:cNvSpPr/>
          <p:nvPr/>
        </p:nvSpPr>
        <p:spPr>
          <a:xfrm>
            <a:off x="4992560" y="4438085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948F66C-106A-674F-BAB7-B66CD8291FE6}"/>
              </a:ext>
            </a:extLst>
          </p:cNvPr>
          <p:cNvSpPr/>
          <p:nvPr/>
        </p:nvSpPr>
        <p:spPr>
          <a:xfrm>
            <a:off x="4144980" y="4438085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B577C44-BDEF-AA4D-A061-14C407E0CED5}"/>
              </a:ext>
            </a:extLst>
          </p:cNvPr>
          <p:cNvSpPr/>
          <p:nvPr/>
        </p:nvSpPr>
        <p:spPr>
          <a:xfrm>
            <a:off x="4988028" y="4640479"/>
            <a:ext cx="837295" cy="203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07553BE-A58B-9045-82E0-EE97B90958BC}"/>
              </a:ext>
            </a:extLst>
          </p:cNvPr>
          <p:cNvSpPr/>
          <p:nvPr/>
        </p:nvSpPr>
        <p:spPr>
          <a:xfrm>
            <a:off x="4140448" y="4640479"/>
            <a:ext cx="837295" cy="20304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marL="0" algn="l" defTabSz="914400" rtl="0" eaLnBrk="1" latinLnBrk="0" hangingPunct="1"/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EA8AB97-DEC3-3542-BC74-2868C49209E5}"/>
              </a:ext>
            </a:extLst>
          </p:cNvPr>
          <p:cNvCxnSpPr/>
          <p:nvPr/>
        </p:nvCxnSpPr>
        <p:spPr>
          <a:xfrm flipV="1">
            <a:off x="6030495" y="2746226"/>
            <a:ext cx="713153" cy="2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ular Callout 114">
            <a:extLst>
              <a:ext uri="{FF2B5EF4-FFF2-40B4-BE49-F238E27FC236}">
                <a16:creationId xmlns:a16="http://schemas.microsoft.com/office/drawing/2014/main" id="{CBFE8911-EA41-334D-8005-E63C4BCD019D}"/>
              </a:ext>
            </a:extLst>
          </p:cNvPr>
          <p:cNvSpPr/>
          <p:nvPr/>
        </p:nvSpPr>
        <p:spPr>
          <a:xfrm>
            <a:off x="6177647" y="1872683"/>
            <a:ext cx="837295" cy="383157"/>
          </a:xfrm>
          <a:prstGeom prst="wedgeRoundRectCallout">
            <a:avLst>
              <a:gd name="adj1" fmla="val -84136"/>
              <a:gd name="adj2" fmla="val 11121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6800" rIns="0" rtlCol="0" anchor="ctr" anchorCtr="0"/>
          <a:lstStyle/>
          <a:p>
            <a:pPr algn="ctr">
              <a:spcBef>
                <a:spcPts val="432"/>
              </a:spcBef>
            </a:pP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current instruction</a:t>
            </a:r>
            <a:endParaRPr lang="en-US" sz="1200" dirty="0">
              <a:solidFill>
                <a:schemeClr val="tx1"/>
              </a:solidFill>
              <a:cs typeface="Times New Roman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B2F9B2-78ED-7547-A725-D4F10D676281}"/>
              </a:ext>
            </a:extLst>
          </p:cNvPr>
          <p:cNvCxnSpPr>
            <a:cxnSpLocks/>
          </p:cNvCxnSpPr>
          <p:nvPr/>
        </p:nvCxnSpPr>
        <p:spPr>
          <a:xfrm flipH="1">
            <a:off x="6030495" y="3342148"/>
            <a:ext cx="658188" cy="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8AA07272-8CAA-FA48-B7F1-625C2D75B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35" y="1480699"/>
            <a:ext cx="3221684" cy="318080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Which instruction should be executed next?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By default, the CPU executes the </a:t>
            </a:r>
            <a:r>
              <a:rPr lang="en-US" sz="1800" i="1" dirty="0"/>
              <a:t>next instruction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Sometimes we want to “jump” to execute another instruction</a:t>
            </a:r>
          </a:p>
        </p:txBody>
      </p:sp>
    </p:spTree>
    <p:extLst>
      <p:ext uri="{BB962C8B-B14F-4D97-AF65-F5344CB8AC3E}">
        <p14:creationId xmlns:p14="http://schemas.microsoft.com/office/powerpoint/2010/main" val="287572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sp>
        <p:nvSpPr>
          <p:cNvPr id="450" name="Right Arrow 449">
            <a:extLst>
              <a:ext uri="{FF2B5EF4-FFF2-40B4-BE49-F238E27FC236}">
                <a16:creationId xmlns:a16="http://schemas.microsoft.com/office/drawing/2014/main" id="{48E30DA4-320A-EC49-8BC0-EBBF6C104961}"/>
              </a:ext>
            </a:extLst>
          </p:cNvPr>
          <p:cNvSpPr/>
          <p:nvPr/>
        </p:nvSpPr>
        <p:spPr>
          <a:xfrm>
            <a:off x="4095850" y="2280164"/>
            <a:ext cx="906332" cy="719036"/>
          </a:xfrm>
          <a:prstGeom prst="rightArrow">
            <a:avLst>
              <a:gd name="adj1" fmla="val 50000"/>
              <a:gd name="adj2" fmla="val 4725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refresh</a:t>
            </a:r>
          </a:p>
        </p:txBody>
      </p: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D2C558CF-3817-4A47-AA07-7762701A9F03}"/>
              </a:ext>
            </a:extLst>
          </p:cNvPr>
          <p:cNvSpPr txBox="1">
            <a:spLocks/>
          </p:cNvSpPr>
          <p:nvPr/>
        </p:nvSpPr>
        <p:spPr>
          <a:xfrm>
            <a:off x="1408103" y="4339157"/>
            <a:ext cx="3307197" cy="574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Examples of simple patterns that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can be drawn relatively easily: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5BC8545-D517-D94C-ABF5-0E026574BDC5}"/>
              </a:ext>
            </a:extLst>
          </p:cNvPr>
          <p:cNvSpPr txBox="1"/>
          <p:nvPr/>
        </p:nvSpPr>
        <p:spPr>
          <a:xfrm>
            <a:off x="1477558" y="4888770"/>
            <a:ext cx="2608168" cy="1014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144000" tIns="72000" rIns="0" bIns="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(left) 16 pixels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of the top row to black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D49D407-9E8F-9C4A-BFE7-E4AA6472FD60}"/>
              </a:ext>
            </a:extLst>
          </p:cNvPr>
          <p:cNvGrpSpPr/>
          <p:nvPr/>
        </p:nvGrpSpPr>
        <p:grpSpPr>
          <a:xfrm>
            <a:off x="4846419" y="1277945"/>
            <a:ext cx="3791065" cy="2298660"/>
            <a:chOff x="4846419" y="1277945"/>
            <a:chExt cx="3791065" cy="229866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4CEE5C1-780F-EA48-8E23-E2506CA60D95}"/>
                </a:ext>
              </a:extLst>
            </p:cNvPr>
            <p:cNvSpPr/>
            <p:nvPr/>
          </p:nvSpPr>
          <p:spPr>
            <a:xfrm>
              <a:off x="5010486" y="2016885"/>
              <a:ext cx="537604" cy="128352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666F817-4392-B54F-BAC5-E3EA5F24A452}"/>
                </a:ext>
              </a:extLst>
            </p:cNvPr>
            <p:cNvSpPr/>
            <p:nvPr/>
          </p:nvSpPr>
          <p:spPr>
            <a:xfrm>
              <a:off x="5518554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4A9ACE9-06C1-644A-AF55-807388AA60D5}"/>
                </a:ext>
              </a:extLst>
            </p:cNvPr>
            <p:cNvSpPr/>
            <p:nvPr/>
          </p:nvSpPr>
          <p:spPr>
            <a:xfrm>
              <a:off x="5769278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F8A2D87-4B0D-4946-B688-508A4A455143}"/>
                </a:ext>
              </a:extLst>
            </p:cNvPr>
            <p:cNvSpPr/>
            <p:nvPr/>
          </p:nvSpPr>
          <p:spPr>
            <a:xfrm>
              <a:off x="601317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7967BB-AC6D-834D-AE27-03FAF57E5289}"/>
                </a:ext>
              </a:extLst>
            </p:cNvPr>
            <p:cNvSpPr/>
            <p:nvPr/>
          </p:nvSpPr>
          <p:spPr>
            <a:xfrm>
              <a:off x="6263901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18FA83D-3EC2-7C49-94B5-9731EB83CF3B}"/>
                </a:ext>
              </a:extLst>
            </p:cNvPr>
            <p:cNvSpPr/>
            <p:nvPr/>
          </p:nvSpPr>
          <p:spPr>
            <a:xfrm>
              <a:off x="676616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24BF6AD-8B41-6740-BD7E-AC37BFFD372B}"/>
                </a:ext>
              </a:extLst>
            </p:cNvPr>
            <p:cNvSpPr/>
            <p:nvPr/>
          </p:nvSpPr>
          <p:spPr>
            <a:xfrm>
              <a:off x="7260790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20C0EA6-439B-C849-8545-FE60C81C6472}"/>
                </a:ext>
              </a:extLst>
            </p:cNvPr>
            <p:cNvSpPr/>
            <p:nvPr/>
          </p:nvSpPr>
          <p:spPr>
            <a:xfrm>
              <a:off x="8234016" y="1541954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F6CC80A-D8E6-2045-8A1E-D8766CF9CE11}"/>
                </a:ext>
              </a:extLst>
            </p:cNvPr>
            <p:cNvSpPr/>
            <p:nvPr/>
          </p:nvSpPr>
          <p:spPr>
            <a:xfrm>
              <a:off x="6515443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19D58BE-F002-0E4B-8FCA-63D318283FB1}"/>
                </a:ext>
              </a:extLst>
            </p:cNvPr>
            <p:cNvSpPr/>
            <p:nvPr/>
          </p:nvSpPr>
          <p:spPr>
            <a:xfrm>
              <a:off x="7010066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0083EF8-B2A3-5440-9019-1007962D5A1B}"/>
                </a:ext>
              </a:extLst>
            </p:cNvPr>
            <p:cNvSpPr/>
            <p:nvPr/>
          </p:nvSpPr>
          <p:spPr>
            <a:xfrm>
              <a:off x="5518554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B8621C9-B37F-B44B-913A-F5F846A8ABF1}"/>
                </a:ext>
              </a:extLst>
            </p:cNvPr>
            <p:cNvSpPr/>
            <p:nvPr/>
          </p:nvSpPr>
          <p:spPr>
            <a:xfrm>
              <a:off x="5769278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FE6FD36-152C-B746-A045-30FF8940D3B5}"/>
                </a:ext>
              </a:extLst>
            </p:cNvPr>
            <p:cNvSpPr/>
            <p:nvPr/>
          </p:nvSpPr>
          <p:spPr>
            <a:xfrm>
              <a:off x="601317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2A73A6B-4FB7-9545-B85D-561EADEAE238}"/>
                </a:ext>
              </a:extLst>
            </p:cNvPr>
            <p:cNvSpPr/>
            <p:nvPr/>
          </p:nvSpPr>
          <p:spPr>
            <a:xfrm>
              <a:off x="6263901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CAEAC42-3C8E-2A45-BE4A-69CA930D1FA5}"/>
                </a:ext>
              </a:extLst>
            </p:cNvPr>
            <p:cNvSpPr/>
            <p:nvPr/>
          </p:nvSpPr>
          <p:spPr>
            <a:xfrm>
              <a:off x="6515443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A8658B8-01C0-2845-B7B2-7D454BFB89CA}"/>
                </a:ext>
              </a:extLst>
            </p:cNvPr>
            <p:cNvSpPr/>
            <p:nvPr/>
          </p:nvSpPr>
          <p:spPr>
            <a:xfrm>
              <a:off x="676616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34BE69C-98C6-234A-9D35-4C42143A3B6C}"/>
                </a:ext>
              </a:extLst>
            </p:cNvPr>
            <p:cNvSpPr/>
            <p:nvPr/>
          </p:nvSpPr>
          <p:spPr>
            <a:xfrm>
              <a:off x="701006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4D528-866A-CF48-ADDC-E17A782D815A}"/>
                </a:ext>
              </a:extLst>
            </p:cNvPr>
            <p:cNvSpPr/>
            <p:nvPr/>
          </p:nvSpPr>
          <p:spPr>
            <a:xfrm>
              <a:off x="7260790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856CB13-42D1-AE48-B31C-A96713425BB5}"/>
                </a:ext>
              </a:extLst>
            </p:cNvPr>
            <p:cNvSpPr/>
            <p:nvPr/>
          </p:nvSpPr>
          <p:spPr>
            <a:xfrm>
              <a:off x="749753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07D882E-B3AE-EA4C-A144-6B633A3364DB}"/>
                </a:ext>
              </a:extLst>
            </p:cNvPr>
            <p:cNvSpPr/>
            <p:nvPr/>
          </p:nvSpPr>
          <p:spPr>
            <a:xfrm>
              <a:off x="7748260" y="1283637"/>
              <a:ext cx="493438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7E878B6-9AEA-634E-BCDE-0C61D6B9DC42}"/>
                </a:ext>
              </a:extLst>
            </p:cNvPr>
            <p:cNvSpPr/>
            <p:nvPr/>
          </p:nvSpPr>
          <p:spPr>
            <a:xfrm>
              <a:off x="8181279" y="1277945"/>
              <a:ext cx="45620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511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B539A9D-5D2F-954D-A562-E9C47F978C8F}"/>
                </a:ext>
              </a:extLst>
            </p:cNvPr>
            <p:cNvSpPr/>
            <p:nvPr/>
          </p:nvSpPr>
          <p:spPr>
            <a:xfrm>
              <a:off x="5084350" y="1540780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2ACAB36-3DA7-824A-94E0-432F85981AE7}"/>
                </a:ext>
              </a:extLst>
            </p:cNvPr>
            <p:cNvSpPr/>
            <p:nvPr/>
          </p:nvSpPr>
          <p:spPr>
            <a:xfrm>
              <a:off x="5084350" y="1777997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E392F87-9220-BC47-9C7D-20CDCE44B0D3}"/>
                </a:ext>
              </a:extLst>
            </p:cNvPr>
            <p:cNvSpPr/>
            <p:nvPr/>
          </p:nvSpPr>
          <p:spPr>
            <a:xfrm>
              <a:off x="5083532" y="2017995"/>
              <a:ext cx="435285" cy="454081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526E4B3-86BE-DE46-8B55-419533D1BAAB}"/>
                </a:ext>
              </a:extLst>
            </p:cNvPr>
            <p:cNvSpPr/>
            <p:nvPr/>
          </p:nvSpPr>
          <p:spPr>
            <a:xfrm>
              <a:off x="5517369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5B0CD3F-4BA5-8A46-86E9-44349A41F8E9}"/>
                </a:ext>
              </a:extLst>
            </p:cNvPr>
            <p:cNvSpPr/>
            <p:nvPr/>
          </p:nvSpPr>
          <p:spPr>
            <a:xfrm>
              <a:off x="601199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A0F392C-FFEE-AB45-9F4E-985739B78F93}"/>
                </a:ext>
              </a:extLst>
            </p:cNvPr>
            <p:cNvSpPr/>
            <p:nvPr/>
          </p:nvSpPr>
          <p:spPr>
            <a:xfrm>
              <a:off x="6262716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061A200-826E-974E-92B1-E010C06171B7}"/>
                </a:ext>
              </a:extLst>
            </p:cNvPr>
            <p:cNvSpPr/>
            <p:nvPr/>
          </p:nvSpPr>
          <p:spPr>
            <a:xfrm>
              <a:off x="676498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4B8AA40-7673-AA4B-B4DA-382D04DDC034}"/>
                </a:ext>
              </a:extLst>
            </p:cNvPr>
            <p:cNvSpPr/>
            <p:nvPr/>
          </p:nvSpPr>
          <p:spPr>
            <a:xfrm>
              <a:off x="7259605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3DC2CE1-73C9-0C4A-AB96-CC1C57C46857}"/>
                </a:ext>
              </a:extLst>
            </p:cNvPr>
            <p:cNvSpPr/>
            <p:nvPr/>
          </p:nvSpPr>
          <p:spPr>
            <a:xfrm>
              <a:off x="6515443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EA2C83B-1968-FF41-8995-03EC81EBF08A}"/>
                </a:ext>
              </a:extLst>
            </p:cNvPr>
            <p:cNvSpPr/>
            <p:nvPr/>
          </p:nvSpPr>
          <p:spPr>
            <a:xfrm>
              <a:off x="701006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926C3878-0C74-714B-9C7E-03E582C2A4A2}"/>
                </a:ext>
              </a:extLst>
            </p:cNvPr>
            <p:cNvSpPr/>
            <p:nvPr/>
          </p:nvSpPr>
          <p:spPr>
            <a:xfrm>
              <a:off x="749753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ADFB49E-A075-8F41-9ECB-7B24017427AF}"/>
                </a:ext>
              </a:extLst>
            </p:cNvPr>
            <p:cNvSpPr/>
            <p:nvPr/>
          </p:nvSpPr>
          <p:spPr>
            <a:xfrm>
              <a:off x="5518554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CADB2AD-0F0A-EE42-97AA-C03B025DB376}"/>
                </a:ext>
              </a:extLst>
            </p:cNvPr>
            <p:cNvSpPr/>
            <p:nvPr/>
          </p:nvSpPr>
          <p:spPr>
            <a:xfrm>
              <a:off x="5769278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A61F5D3-DAF7-8C4C-B666-10E9E2149403}"/>
                </a:ext>
              </a:extLst>
            </p:cNvPr>
            <p:cNvSpPr/>
            <p:nvPr/>
          </p:nvSpPr>
          <p:spPr>
            <a:xfrm>
              <a:off x="601317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FD4F601-3442-674F-A5F7-DDC195F9F9BD}"/>
                </a:ext>
              </a:extLst>
            </p:cNvPr>
            <p:cNvSpPr/>
            <p:nvPr/>
          </p:nvSpPr>
          <p:spPr>
            <a:xfrm>
              <a:off x="6263901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4CC2728-A56E-2C46-B6AF-BEF1CE9FDF0C}"/>
                </a:ext>
              </a:extLst>
            </p:cNvPr>
            <p:cNvSpPr/>
            <p:nvPr/>
          </p:nvSpPr>
          <p:spPr>
            <a:xfrm>
              <a:off x="676616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FE35906-6B2A-5544-915B-8FB15DFF7F0A}"/>
                </a:ext>
              </a:extLst>
            </p:cNvPr>
            <p:cNvSpPr/>
            <p:nvPr/>
          </p:nvSpPr>
          <p:spPr>
            <a:xfrm>
              <a:off x="7260790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B095D0E-CFA6-CA49-8629-D54509C5EE9D}"/>
                </a:ext>
              </a:extLst>
            </p:cNvPr>
            <p:cNvSpPr/>
            <p:nvPr/>
          </p:nvSpPr>
          <p:spPr>
            <a:xfrm>
              <a:off x="7497536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15338A4-6437-B340-8738-B5DD00C57553}"/>
                </a:ext>
              </a:extLst>
            </p:cNvPr>
            <p:cNvSpPr/>
            <p:nvPr/>
          </p:nvSpPr>
          <p:spPr>
            <a:xfrm>
              <a:off x="8239799" y="177953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6AA63D4-0CC7-C94D-B683-16990F576857}"/>
                </a:ext>
              </a:extLst>
            </p:cNvPr>
            <p:cNvSpPr/>
            <p:nvPr/>
          </p:nvSpPr>
          <p:spPr>
            <a:xfrm>
              <a:off x="7747075" y="1540809"/>
              <a:ext cx="493438" cy="2444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D1AC0C1-C882-F445-8ED9-3098962F0965}"/>
                </a:ext>
              </a:extLst>
            </p:cNvPr>
            <p:cNvSpPr/>
            <p:nvPr/>
          </p:nvSpPr>
          <p:spPr>
            <a:xfrm>
              <a:off x="7773911" y="1858407"/>
              <a:ext cx="439766" cy="14658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B5E7E0-632D-4B49-A855-598CC6A7DB8B}"/>
                </a:ext>
              </a:extLst>
            </p:cNvPr>
            <p:cNvSpPr/>
            <p:nvPr/>
          </p:nvSpPr>
          <p:spPr>
            <a:xfrm>
              <a:off x="5517736" y="2018420"/>
              <a:ext cx="2972420" cy="12835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7373AB5-0B66-9D44-95AA-D1CB5AA9B7CF}"/>
                </a:ext>
              </a:extLst>
            </p:cNvPr>
            <p:cNvSpPr/>
            <p:nvPr/>
          </p:nvSpPr>
          <p:spPr>
            <a:xfrm>
              <a:off x="5768093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BCCE259-8D50-9540-887A-C6CCFB5F61A5}"/>
                </a:ext>
              </a:extLst>
            </p:cNvPr>
            <p:cNvSpPr/>
            <p:nvPr/>
          </p:nvSpPr>
          <p:spPr>
            <a:xfrm>
              <a:off x="6514258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59C5D2D-B140-B44A-9CE3-972ECC1F5EF6}"/>
                </a:ext>
              </a:extLst>
            </p:cNvPr>
            <p:cNvSpPr/>
            <p:nvPr/>
          </p:nvSpPr>
          <p:spPr>
            <a:xfrm>
              <a:off x="700888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187192B-779B-394A-BA9A-94C4E3CDA2B8}"/>
                </a:ext>
              </a:extLst>
            </p:cNvPr>
            <p:cNvSpPr/>
            <p:nvPr/>
          </p:nvSpPr>
          <p:spPr>
            <a:xfrm>
              <a:off x="749635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7C0F44E-4BA7-204A-8FA4-3147B3AEAD0D}"/>
                </a:ext>
              </a:extLst>
            </p:cNvPr>
            <p:cNvSpPr/>
            <p:nvPr/>
          </p:nvSpPr>
          <p:spPr>
            <a:xfrm>
              <a:off x="8238614" y="330237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56830EF-BFC6-2047-AD48-3A9445D72894}"/>
                </a:ext>
              </a:extLst>
            </p:cNvPr>
            <p:cNvSpPr/>
            <p:nvPr/>
          </p:nvSpPr>
          <p:spPr>
            <a:xfrm>
              <a:off x="7752491" y="3301259"/>
              <a:ext cx="493438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E02B208-3C2C-3845-AA5C-C755409C92EA}"/>
                </a:ext>
              </a:extLst>
            </p:cNvPr>
            <p:cNvSpPr/>
            <p:nvPr/>
          </p:nvSpPr>
          <p:spPr>
            <a:xfrm>
              <a:off x="5083165" y="3300834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45CE669-6F87-1942-AF6A-DC0FCFB7A53A}"/>
                </a:ext>
              </a:extLst>
            </p:cNvPr>
            <p:cNvSpPr/>
            <p:nvPr/>
          </p:nvSpPr>
          <p:spPr>
            <a:xfrm>
              <a:off x="4846419" y="3335716"/>
              <a:ext cx="664519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255</a:t>
              </a: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47A6FD31-0A40-494B-8FBD-302C89510D10}"/>
              </a:ext>
            </a:extLst>
          </p:cNvPr>
          <p:cNvSpPr txBox="1"/>
          <p:nvPr/>
        </p:nvSpPr>
        <p:spPr>
          <a:xfrm>
            <a:off x="5473831" y="937417"/>
            <a:ext cx="301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/>
                <a:cs typeface="Times New Roman"/>
              </a:rPr>
              <a:t>Physical screen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1D183F8-AB13-E64B-9C16-36D174B181CF}"/>
              </a:ext>
            </a:extLst>
          </p:cNvPr>
          <p:cNvSpPr txBox="1"/>
          <p:nvPr/>
        </p:nvSpPr>
        <p:spPr>
          <a:xfrm>
            <a:off x="1514078" y="133582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1111010100000000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0FF71E-97C6-044E-9F0A-06569E937CBC}"/>
              </a:ext>
            </a:extLst>
          </p:cNvPr>
          <p:cNvSpPr txBox="1"/>
          <p:nvPr/>
        </p:nvSpPr>
        <p:spPr>
          <a:xfrm>
            <a:off x="1514078" y="155126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1531148-753F-C347-AF26-2B7DBECFD183}"/>
              </a:ext>
            </a:extLst>
          </p:cNvPr>
          <p:cNvSpPr txBox="1"/>
          <p:nvPr/>
        </p:nvSpPr>
        <p:spPr>
          <a:xfrm>
            <a:off x="1514078" y="1760112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E0CEE5C-9FAC-8840-B005-F6F8E62C523C}"/>
              </a:ext>
            </a:extLst>
          </p:cNvPr>
          <p:cNvSpPr txBox="1"/>
          <p:nvPr/>
        </p:nvSpPr>
        <p:spPr>
          <a:xfrm>
            <a:off x="1514078" y="1975556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94348CB-5F58-CC4D-93F2-0EB398B68375}"/>
              </a:ext>
            </a:extLst>
          </p:cNvPr>
          <p:cNvSpPr txBox="1"/>
          <p:nvPr/>
        </p:nvSpPr>
        <p:spPr>
          <a:xfrm>
            <a:off x="793171" y="133582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7814345-2E09-B245-969D-8EC8B3201810}"/>
              </a:ext>
            </a:extLst>
          </p:cNvPr>
          <p:cNvSpPr txBox="1"/>
          <p:nvPr/>
        </p:nvSpPr>
        <p:spPr>
          <a:xfrm>
            <a:off x="792292" y="1565701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95346A8-EA13-0B40-ABBF-546C038157C7}"/>
              </a:ext>
            </a:extLst>
          </p:cNvPr>
          <p:cNvSpPr txBox="1"/>
          <p:nvPr/>
        </p:nvSpPr>
        <p:spPr>
          <a:xfrm>
            <a:off x="793171" y="1760112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8C12105-9485-2A45-AE41-81380F3861C6}"/>
              </a:ext>
            </a:extLst>
          </p:cNvPr>
          <p:cNvSpPr txBox="1"/>
          <p:nvPr/>
        </p:nvSpPr>
        <p:spPr>
          <a:xfrm>
            <a:off x="793171" y="1975556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48338C5-7D1A-AE4B-BE10-03D308E33FD1}"/>
              </a:ext>
            </a:extLst>
          </p:cNvPr>
          <p:cNvSpPr txBox="1"/>
          <p:nvPr/>
        </p:nvSpPr>
        <p:spPr>
          <a:xfrm>
            <a:off x="1513117" y="219100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0000101000000000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69C88EC-EC3F-DC46-9213-AADDF40BE181}"/>
              </a:ext>
            </a:extLst>
          </p:cNvPr>
          <p:cNvSpPr txBox="1"/>
          <p:nvPr/>
        </p:nvSpPr>
        <p:spPr>
          <a:xfrm>
            <a:off x="1513117" y="240644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DEAA34C-C0BE-604A-86D2-0F946EC6FEC6}"/>
              </a:ext>
            </a:extLst>
          </p:cNvPr>
          <p:cNvSpPr txBox="1"/>
          <p:nvPr/>
        </p:nvSpPr>
        <p:spPr>
          <a:xfrm>
            <a:off x="1513117" y="2615292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61CFD31-4F91-1F49-8590-9620301D888E}"/>
              </a:ext>
            </a:extLst>
          </p:cNvPr>
          <p:cNvSpPr txBox="1"/>
          <p:nvPr/>
        </p:nvSpPr>
        <p:spPr>
          <a:xfrm>
            <a:off x="1513117" y="2830736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2B71FC2-2AD8-544F-B73B-0C9DC29912B2}"/>
              </a:ext>
            </a:extLst>
          </p:cNvPr>
          <p:cNvSpPr txBox="1"/>
          <p:nvPr/>
        </p:nvSpPr>
        <p:spPr>
          <a:xfrm>
            <a:off x="792210" y="219100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B4C1051-9954-5841-8EA7-BF18191FA7CC}"/>
              </a:ext>
            </a:extLst>
          </p:cNvPr>
          <p:cNvSpPr txBox="1"/>
          <p:nvPr/>
        </p:nvSpPr>
        <p:spPr>
          <a:xfrm>
            <a:off x="792210" y="2406444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80DF5D9-F1F3-F94E-8A54-D16F2D03AE28}"/>
              </a:ext>
            </a:extLst>
          </p:cNvPr>
          <p:cNvSpPr txBox="1"/>
          <p:nvPr/>
        </p:nvSpPr>
        <p:spPr>
          <a:xfrm>
            <a:off x="792210" y="2615292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4620AF4-0521-6A49-81B1-9B33AEB91512}"/>
              </a:ext>
            </a:extLst>
          </p:cNvPr>
          <p:cNvSpPr txBox="1"/>
          <p:nvPr/>
        </p:nvSpPr>
        <p:spPr>
          <a:xfrm>
            <a:off x="792210" y="2830736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63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27DCD69-75A3-654D-A37A-0655FDEC44F2}"/>
              </a:ext>
            </a:extLst>
          </p:cNvPr>
          <p:cNvSpPr txBox="1"/>
          <p:nvPr/>
        </p:nvSpPr>
        <p:spPr>
          <a:xfrm>
            <a:off x="1513117" y="304296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D592BDD-7C1E-6B40-A69D-B3C20EDA5D5E}"/>
              </a:ext>
            </a:extLst>
          </p:cNvPr>
          <p:cNvSpPr txBox="1"/>
          <p:nvPr/>
        </p:nvSpPr>
        <p:spPr>
          <a:xfrm>
            <a:off x="792210" y="304296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DF4153F-02C5-9046-9DB6-4AE0CF299E47}"/>
              </a:ext>
            </a:extLst>
          </p:cNvPr>
          <p:cNvSpPr txBox="1"/>
          <p:nvPr/>
        </p:nvSpPr>
        <p:spPr>
          <a:xfrm>
            <a:off x="1513117" y="3258133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1011010100000000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73EC833-C2F8-3445-928E-1D45185A26A8}"/>
              </a:ext>
            </a:extLst>
          </p:cNvPr>
          <p:cNvSpPr txBox="1"/>
          <p:nvPr/>
        </p:nvSpPr>
        <p:spPr>
          <a:xfrm>
            <a:off x="1513117" y="3473577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922BCA2-8D98-4643-AB92-56A702DC80B0}"/>
              </a:ext>
            </a:extLst>
          </p:cNvPr>
          <p:cNvSpPr txBox="1"/>
          <p:nvPr/>
        </p:nvSpPr>
        <p:spPr>
          <a:xfrm>
            <a:off x="1513117" y="3682425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E5C0C2F-D494-6F4A-ADCA-EB020A9B85D7}"/>
              </a:ext>
            </a:extLst>
          </p:cNvPr>
          <p:cNvSpPr txBox="1"/>
          <p:nvPr/>
        </p:nvSpPr>
        <p:spPr>
          <a:xfrm>
            <a:off x="1513117" y="3897869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BD76EE0-F64F-D44E-A22A-81B925FA478E}"/>
              </a:ext>
            </a:extLst>
          </p:cNvPr>
          <p:cNvSpPr txBox="1"/>
          <p:nvPr/>
        </p:nvSpPr>
        <p:spPr>
          <a:xfrm>
            <a:off x="792210" y="3258133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8159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B70CFD5-D208-8745-94B9-E37C4BD55DCF}"/>
              </a:ext>
            </a:extLst>
          </p:cNvPr>
          <p:cNvSpPr txBox="1"/>
          <p:nvPr/>
        </p:nvSpPr>
        <p:spPr>
          <a:xfrm>
            <a:off x="792210" y="3473577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8160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F9F88B4-02ED-5243-A14C-EA253237FA04}"/>
              </a:ext>
            </a:extLst>
          </p:cNvPr>
          <p:cNvSpPr txBox="1"/>
          <p:nvPr/>
        </p:nvSpPr>
        <p:spPr>
          <a:xfrm>
            <a:off x="792210" y="3682425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57C6437-CEEF-3147-B4AD-BF295CB53EDB}"/>
              </a:ext>
            </a:extLst>
          </p:cNvPr>
          <p:cNvSpPr txBox="1"/>
          <p:nvPr/>
        </p:nvSpPr>
        <p:spPr>
          <a:xfrm>
            <a:off x="792210" y="3897869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8191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1AB9B90-6763-EF4E-BDDE-AE883361A75F}"/>
              </a:ext>
            </a:extLst>
          </p:cNvPr>
          <p:cNvSpPr txBox="1"/>
          <p:nvPr/>
        </p:nvSpPr>
        <p:spPr>
          <a:xfrm>
            <a:off x="1408103" y="989950"/>
            <a:ext cx="1823759" cy="318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Memory Map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908F1EF-1E84-8B4D-B572-010155C78030}"/>
              </a:ext>
            </a:extLst>
          </p:cNvPr>
          <p:cNvGrpSpPr/>
          <p:nvPr/>
        </p:nvGrpSpPr>
        <p:grpSpPr>
          <a:xfrm>
            <a:off x="3286775" y="1361949"/>
            <a:ext cx="1105097" cy="2744136"/>
            <a:chOff x="3286775" y="1361949"/>
            <a:chExt cx="1105097" cy="2744136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4DECC804-094F-C44B-94BF-BD3FC0D9C1A9}"/>
                </a:ext>
              </a:extLst>
            </p:cNvPr>
            <p:cNvGrpSpPr/>
            <p:nvPr/>
          </p:nvGrpSpPr>
          <p:grpSpPr>
            <a:xfrm>
              <a:off x="3286775" y="1361949"/>
              <a:ext cx="1096793" cy="804142"/>
              <a:chOff x="3564687" y="1383685"/>
              <a:chExt cx="1096793" cy="80414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94DBB-CF94-D549-9C4C-8E3AC4C43F34}"/>
                  </a:ext>
                </a:extLst>
              </p:cNvPr>
              <p:cNvSpPr/>
              <p:nvPr/>
            </p:nvSpPr>
            <p:spPr>
              <a:xfrm>
                <a:off x="3681752" y="1606452"/>
                <a:ext cx="979728" cy="3474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>
                  <a:lnSpc>
                    <a:spcPts val="176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Times"/>
                    <a:cs typeface="Times"/>
                  </a:rPr>
                  <a:t>row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93" name="Right Brace 192">
                <a:extLst>
                  <a:ext uri="{FF2B5EF4-FFF2-40B4-BE49-F238E27FC236}">
                    <a16:creationId xmlns:a16="http://schemas.microsoft.com/office/drawing/2014/main" id="{A27F6E86-E853-8C41-847C-68F665B2162A}"/>
                  </a:ext>
                </a:extLst>
              </p:cNvPr>
              <p:cNvSpPr/>
              <p:nvPr/>
            </p:nvSpPr>
            <p:spPr>
              <a:xfrm>
                <a:off x="3564687" y="1383685"/>
                <a:ext cx="131653" cy="804142"/>
              </a:xfrm>
              <a:prstGeom prst="rightBrace">
                <a:avLst>
                  <a:gd name="adj1" fmla="val 44601"/>
                  <a:gd name="adj2" fmla="val 5147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solidFill>
                    <a:srgbClr val="7F7F7F"/>
                  </a:solidFill>
                </a:endParaRP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FCC6537-2A71-1E4E-886E-0571A8235D17}"/>
                </a:ext>
              </a:extLst>
            </p:cNvPr>
            <p:cNvGrpSpPr/>
            <p:nvPr/>
          </p:nvGrpSpPr>
          <p:grpSpPr>
            <a:xfrm>
              <a:off x="3286775" y="3013958"/>
              <a:ext cx="1105097" cy="1092127"/>
              <a:chOff x="3286775" y="3255258"/>
              <a:chExt cx="1105097" cy="1092127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09A96922-F1F2-6541-96DB-0A93757F46ED}"/>
                  </a:ext>
                </a:extLst>
              </p:cNvPr>
              <p:cNvSpPr txBox="1"/>
              <p:nvPr/>
            </p:nvSpPr>
            <p:spPr>
              <a:xfrm>
                <a:off x="3286775" y="3255258"/>
                <a:ext cx="719946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0" rIns="72000" bIns="0" rtlCol="0" anchor="ctr" anchorCtr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. .</a:t>
                </a: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8195222-8464-FF42-ADCB-FBF52ED81C2D}"/>
                  </a:ext>
                </a:extLst>
              </p:cNvPr>
              <p:cNvGrpSpPr/>
              <p:nvPr/>
            </p:nvGrpSpPr>
            <p:grpSpPr>
              <a:xfrm>
                <a:off x="3295079" y="3543243"/>
                <a:ext cx="1096793" cy="804142"/>
                <a:chOff x="3564687" y="1383685"/>
                <a:chExt cx="1096793" cy="804142"/>
              </a:xfrm>
            </p:grpSpPr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2BC5B65D-F798-0248-9490-CD2C3143243F}"/>
                    </a:ext>
                  </a:extLst>
                </p:cNvPr>
                <p:cNvSpPr/>
                <p:nvPr/>
              </p:nvSpPr>
              <p:spPr>
                <a:xfrm>
                  <a:off x="3681752" y="1606452"/>
                  <a:ext cx="979728" cy="3474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>
                    <a:lnSpc>
                      <a:spcPts val="1760"/>
                    </a:lnSpc>
                  </a:pPr>
                  <a:r>
                    <a:rPr lang="en-US" sz="1400" dirty="0">
                      <a:solidFill>
                        <a:schemeClr val="tx1"/>
                      </a:solidFill>
                      <a:latin typeface="Times"/>
                      <a:cs typeface="Times"/>
                    </a:rPr>
                    <a:t>row 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255</a:t>
                  </a:r>
                </a:p>
              </p:txBody>
            </p:sp>
            <p:sp>
              <p:nvSpPr>
                <p:cNvPr id="191" name="Right Brace 190">
                  <a:extLst>
                    <a:ext uri="{FF2B5EF4-FFF2-40B4-BE49-F238E27FC236}">
                      <a16:creationId xmlns:a16="http://schemas.microsoft.com/office/drawing/2014/main" id="{98574D0D-18BB-9445-A83D-1F376877DD10}"/>
                    </a:ext>
                  </a:extLst>
                </p:cNvPr>
                <p:cNvSpPr/>
                <p:nvPr/>
              </p:nvSpPr>
              <p:spPr>
                <a:xfrm>
                  <a:off x="3564687" y="1383685"/>
                  <a:ext cx="131653" cy="804142"/>
                </a:xfrm>
                <a:prstGeom prst="rightBrace">
                  <a:avLst>
                    <a:gd name="adj1" fmla="val 44601"/>
                    <a:gd name="adj2" fmla="val 51470"/>
                  </a:avLst>
                </a:prstGeom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solidFill>
                      <a:srgbClr val="7F7F7F"/>
                    </a:solidFill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66F0139-1229-804B-BE45-D2B910C4A665}"/>
                </a:ext>
              </a:extLst>
            </p:cNvPr>
            <p:cNvGrpSpPr/>
            <p:nvPr/>
          </p:nvGrpSpPr>
          <p:grpSpPr>
            <a:xfrm>
              <a:off x="3286775" y="2230534"/>
              <a:ext cx="1096793" cy="804142"/>
              <a:chOff x="3564687" y="1383685"/>
              <a:chExt cx="1096793" cy="80414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9D1AADF1-856F-8D49-B7FD-E3DA772774D1}"/>
                  </a:ext>
                </a:extLst>
              </p:cNvPr>
              <p:cNvSpPr/>
              <p:nvPr/>
            </p:nvSpPr>
            <p:spPr>
              <a:xfrm>
                <a:off x="3681752" y="1606452"/>
                <a:ext cx="979728" cy="3474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>
                  <a:lnSpc>
                    <a:spcPts val="176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Times"/>
                    <a:cs typeface="Times"/>
                  </a:rPr>
                  <a:t>row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87" name="Right Brace 186">
                <a:extLst>
                  <a:ext uri="{FF2B5EF4-FFF2-40B4-BE49-F238E27FC236}">
                    <a16:creationId xmlns:a16="http://schemas.microsoft.com/office/drawing/2014/main" id="{C914ECFC-FB5A-CC4C-BF5A-3F919C61CC31}"/>
                  </a:ext>
                </a:extLst>
              </p:cNvPr>
              <p:cNvSpPr/>
              <p:nvPr/>
            </p:nvSpPr>
            <p:spPr>
              <a:xfrm>
                <a:off x="3564687" y="1383685"/>
                <a:ext cx="131653" cy="804142"/>
              </a:xfrm>
              <a:prstGeom prst="rightBrace">
                <a:avLst>
                  <a:gd name="adj1" fmla="val 44601"/>
                  <a:gd name="adj2" fmla="val 5147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solidFill>
                    <a:srgbClr val="7F7F7F"/>
                  </a:solidFill>
                </a:endParaRPr>
              </a:p>
            </p:txBody>
          </p:sp>
        </p:grp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A454E3BA-647C-F248-A776-896D51549A10}"/>
              </a:ext>
            </a:extLst>
          </p:cNvPr>
          <p:cNvSpPr txBox="1"/>
          <p:nvPr/>
        </p:nvSpPr>
        <p:spPr>
          <a:xfrm>
            <a:off x="402633" y="1325840"/>
            <a:ext cx="60884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16384</a:t>
            </a:r>
          </a:p>
        </p:txBody>
      </p:sp>
      <p:sp>
        <p:nvSpPr>
          <p:cNvPr id="195" name="Rounded Rectangular Callout 194">
            <a:extLst>
              <a:ext uri="{FF2B5EF4-FFF2-40B4-BE49-F238E27FC236}">
                <a16:creationId xmlns:a16="http://schemas.microsoft.com/office/drawing/2014/main" id="{2F45F03D-3829-1E47-B866-4F8E147657F5}"/>
              </a:ext>
            </a:extLst>
          </p:cNvPr>
          <p:cNvSpPr/>
          <p:nvPr/>
        </p:nvSpPr>
        <p:spPr>
          <a:xfrm>
            <a:off x="249453" y="1736687"/>
            <a:ext cx="873098" cy="786381"/>
          </a:xfrm>
          <a:prstGeom prst="wedgeRoundRectCallout">
            <a:avLst>
              <a:gd name="adj1" fmla="val -1949"/>
              <a:gd name="adj2" fmla="val -6567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address of the screen memory map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41EE03D-53D1-7040-8A0C-4F4B8579986B}"/>
              </a:ext>
            </a:extLst>
          </p:cNvPr>
          <p:cNvSpPr/>
          <p:nvPr/>
        </p:nvSpPr>
        <p:spPr>
          <a:xfrm>
            <a:off x="315786" y="1604841"/>
            <a:ext cx="719946" cy="3311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>
              <a:lnSpc>
                <a:spcPts val="176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SCREEN 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324C8BBA-28D5-4B4B-8590-E1E03CA5696C}"/>
              </a:ext>
            </a:extLst>
          </p:cNvPr>
          <p:cNvSpPr/>
          <p:nvPr/>
        </p:nvSpPr>
        <p:spPr>
          <a:xfrm>
            <a:off x="552610" y="1505307"/>
            <a:ext cx="299081" cy="254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555FC62E-3E18-B84B-B79E-9D3DBD28EDBF}"/>
              </a:ext>
            </a:extLst>
          </p:cNvPr>
          <p:cNvCxnSpPr>
            <a:cxnSpLocks/>
          </p:cNvCxnSpPr>
          <p:nvPr/>
        </p:nvCxnSpPr>
        <p:spPr>
          <a:xfrm>
            <a:off x="1035732" y="1444726"/>
            <a:ext cx="22300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58632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sp>
        <p:nvSpPr>
          <p:cNvPr id="450" name="Right Arrow 449">
            <a:extLst>
              <a:ext uri="{FF2B5EF4-FFF2-40B4-BE49-F238E27FC236}">
                <a16:creationId xmlns:a16="http://schemas.microsoft.com/office/drawing/2014/main" id="{48E30DA4-320A-EC49-8BC0-EBBF6C104961}"/>
              </a:ext>
            </a:extLst>
          </p:cNvPr>
          <p:cNvSpPr/>
          <p:nvPr/>
        </p:nvSpPr>
        <p:spPr>
          <a:xfrm>
            <a:off x="4095850" y="2280164"/>
            <a:ext cx="906332" cy="719036"/>
          </a:xfrm>
          <a:prstGeom prst="rightArrow">
            <a:avLst>
              <a:gd name="adj1" fmla="val 50000"/>
              <a:gd name="adj2" fmla="val 4725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refresh</a:t>
            </a:r>
          </a:p>
        </p:txBody>
      </p: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D2C558CF-3817-4A47-AA07-7762701A9F03}"/>
              </a:ext>
            </a:extLst>
          </p:cNvPr>
          <p:cNvSpPr txBox="1">
            <a:spLocks/>
          </p:cNvSpPr>
          <p:nvPr/>
        </p:nvSpPr>
        <p:spPr>
          <a:xfrm>
            <a:off x="1408103" y="4339157"/>
            <a:ext cx="3307197" cy="574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Examples of simple patterns that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can be drawn relatively easily: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5BC8545-D517-D94C-ABF5-0E026574BDC5}"/>
              </a:ext>
            </a:extLst>
          </p:cNvPr>
          <p:cNvSpPr txBox="1"/>
          <p:nvPr/>
        </p:nvSpPr>
        <p:spPr>
          <a:xfrm>
            <a:off x="1477558" y="4888770"/>
            <a:ext cx="2608168" cy="1014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144000" tIns="72000" rIns="0" bIns="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(left) 16 pixels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of the top row to black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@SCREEN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M=-1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1111111111111111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D49D407-9E8F-9C4A-BFE7-E4AA6472FD60}"/>
              </a:ext>
            </a:extLst>
          </p:cNvPr>
          <p:cNvGrpSpPr/>
          <p:nvPr/>
        </p:nvGrpSpPr>
        <p:grpSpPr>
          <a:xfrm>
            <a:off x="4846419" y="1277945"/>
            <a:ext cx="3791065" cy="2298660"/>
            <a:chOff x="4846419" y="1277945"/>
            <a:chExt cx="3791065" cy="229866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4CEE5C1-780F-EA48-8E23-E2506CA60D95}"/>
                </a:ext>
              </a:extLst>
            </p:cNvPr>
            <p:cNvSpPr/>
            <p:nvPr/>
          </p:nvSpPr>
          <p:spPr>
            <a:xfrm>
              <a:off x="5010486" y="2016885"/>
              <a:ext cx="537604" cy="128352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666F817-4392-B54F-BAC5-E3EA5F24A452}"/>
                </a:ext>
              </a:extLst>
            </p:cNvPr>
            <p:cNvSpPr/>
            <p:nvPr/>
          </p:nvSpPr>
          <p:spPr>
            <a:xfrm>
              <a:off x="5518554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4A9ACE9-06C1-644A-AF55-807388AA60D5}"/>
                </a:ext>
              </a:extLst>
            </p:cNvPr>
            <p:cNvSpPr/>
            <p:nvPr/>
          </p:nvSpPr>
          <p:spPr>
            <a:xfrm>
              <a:off x="5769278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F8A2D87-4B0D-4946-B688-508A4A455143}"/>
                </a:ext>
              </a:extLst>
            </p:cNvPr>
            <p:cNvSpPr/>
            <p:nvPr/>
          </p:nvSpPr>
          <p:spPr>
            <a:xfrm>
              <a:off x="601317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7967BB-AC6D-834D-AE27-03FAF57E5289}"/>
                </a:ext>
              </a:extLst>
            </p:cNvPr>
            <p:cNvSpPr/>
            <p:nvPr/>
          </p:nvSpPr>
          <p:spPr>
            <a:xfrm>
              <a:off x="6263901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18FA83D-3EC2-7C49-94B5-9731EB83CF3B}"/>
                </a:ext>
              </a:extLst>
            </p:cNvPr>
            <p:cNvSpPr/>
            <p:nvPr/>
          </p:nvSpPr>
          <p:spPr>
            <a:xfrm>
              <a:off x="676616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24BF6AD-8B41-6740-BD7E-AC37BFFD372B}"/>
                </a:ext>
              </a:extLst>
            </p:cNvPr>
            <p:cNvSpPr/>
            <p:nvPr/>
          </p:nvSpPr>
          <p:spPr>
            <a:xfrm>
              <a:off x="7260790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20C0EA6-439B-C849-8545-FE60C81C6472}"/>
                </a:ext>
              </a:extLst>
            </p:cNvPr>
            <p:cNvSpPr/>
            <p:nvPr/>
          </p:nvSpPr>
          <p:spPr>
            <a:xfrm>
              <a:off x="8234016" y="1541954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F6CC80A-D8E6-2045-8A1E-D8766CF9CE11}"/>
                </a:ext>
              </a:extLst>
            </p:cNvPr>
            <p:cNvSpPr/>
            <p:nvPr/>
          </p:nvSpPr>
          <p:spPr>
            <a:xfrm>
              <a:off x="6515443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19D58BE-F002-0E4B-8FCA-63D318283FB1}"/>
                </a:ext>
              </a:extLst>
            </p:cNvPr>
            <p:cNvSpPr/>
            <p:nvPr/>
          </p:nvSpPr>
          <p:spPr>
            <a:xfrm>
              <a:off x="7010066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0083EF8-B2A3-5440-9019-1007962D5A1B}"/>
                </a:ext>
              </a:extLst>
            </p:cNvPr>
            <p:cNvSpPr/>
            <p:nvPr/>
          </p:nvSpPr>
          <p:spPr>
            <a:xfrm>
              <a:off x="5518554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B8621C9-B37F-B44B-913A-F5F846A8ABF1}"/>
                </a:ext>
              </a:extLst>
            </p:cNvPr>
            <p:cNvSpPr/>
            <p:nvPr/>
          </p:nvSpPr>
          <p:spPr>
            <a:xfrm>
              <a:off x="5769278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FE6FD36-152C-B746-A045-30FF8940D3B5}"/>
                </a:ext>
              </a:extLst>
            </p:cNvPr>
            <p:cNvSpPr/>
            <p:nvPr/>
          </p:nvSpPr>
          <p:spPr>
            <a:xfrm>
              <a:off x="601317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2A73A6B-4FB7-9545-B85D-561EADEAE238}"/>
                </a:ext>
              </a:extLst>
            </p:cNvPr>
            <p:cNvSpPr/>
            <p:nvPr/>
          </p:nvSpPr>
          <p:spPr>
            <a:xfrm>
              <a:off x="6263901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CAEAC42-3C8E-2A45-BE4A-69CA930D1FA5}"/>
                </a:ext>
              </a:extLst>
            </p:cNvPr>
            <p:cNvSpPr/>
            <p:nvPr/>
          </p:nvSpPr>
          <p:spPr>
            <a:xfrm>
              <a:off x="6515443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A8658B8-01C0-2845-B7B2-7D454BFB89CA}"/>
                </a:ext>
              </a:extLst>
            </p:cNvPr>
            <p:cNvSpPr/>
            <p:nvPr/>
          </p:nvSpPr>
          <p:spPr>
            <a:xfrm>
              <a:off x="676616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34BE69C-98C6-234A-9D35-4C42143A3B6C}"/>
                </a:ext>
              </a:extLst>
            </p:cNvPr>
            <p:cNvSpPr/>
            <p:nvPr/>
          </p:nvSpPr>
          <p:spPr>
            <a:xfrm>
              <a:off x="701006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4D528-866A-CF48-ADDC-E17A782D815A}"/>
                </a:ext>
              </a:extLst>
            </p:cNvPr>
            <p:cNvSpPr/>
            <p:nvPr/>
          </p:nvSpPr>
          <p:spPr>
            <a:xfrm>
              <a:off x="7260790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856CB13-42D1-AE48-B31C-A96713425BB5}"/>
                </a:ext>
              </a:extLst>
            </p:cNvPr>
            <p:cNvSpPr/>
            <p:nvPr/>
          </p:nvSpPr>
          <p:spPr>
            <a:xfrm>
              <a:off x="749753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07D882E-B3AE-EA4C-A144-6B633A3364DB}"/>
                </a:ext>
              </a:extLst>
            </p:cNvPr>
            <p:cNvSpPr/>
            <p:nvPr/>
          </p:nvSpPr>
          <p:spPr>
            <a:xfrm>
              <a:off x="7748260" y="1283637"/>
              <a:ext cx="493438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7E878B6-9AEA-634E-BCDE-0C61D6B9DC42}"/>
                </a:ext>
              </a:extLst>
            </p:cNvPr>
            <p:cNvSpPr/>
            <p:nvPr/>
          </p:nvSpPr>
          <p:spPr>
            <a:xfrm>
              <a:off x="8181279" y="1277945"/>
              <a:ext cx="45620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511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B539A9D-5D2F-954D-A562-E9C47F978C8F}"/>
                </a:ext>
              </a:extLst>
            </p:cNvPr>
            <p:cNvSpPr/>
            <p:nvPr/>
          </p:nvSpPr>
          <p:spPr>
            <a:xfrm>
              <a:off x="5084350" y="1540780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2ACAB36-3DA7-824A-94E0-432F85981AE7}"/>
                </a:ext>
              </a:extLst>
            </p:cNvPr>
            <p:cNvSpPr/>
            <p:nvPr/>
          </p:nvSpPr>
          <p:spPr>
            <a:xfrm>
              <a:off x="5084350" y="1777997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E392F87-9220-BC47-9C7D-20CDCE44B0D3}"/>
                </a:ext>
              </a:extLst>
            </p:cNvPr>
            <p:cNvSpPr/>
            <p:nvPr/>
          </p:nvSpPr>
          <p:spPr>
            <a:xfrm>
              <a:off x="5083532" y="2017995"/>
              <a:ext cx="435285" cy="454081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526E4B3-86BE-DE46-8B55-419533D1BAAB}"/>
                </a:ext>
              </a:extLst>
            </p:cNvPr>
            <p:cNvSpPr/>
            <p:nvPr/>
          </p:nvSpPr>
          <p:spPr>
            <a:xfrm>
              <a:off x="5517369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5B0CD3F-4BA5-8A46-86E9-44349A41F8E9}"/>
                </a:ext>
              </a:extLst>
            </p:cNvPr>
            <p:cNvSpPr/>
            <p:nvPr/>
          </p:nvSpPr>
          <p:spPr>
            <a:xfrm>
              <a:off x="601199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A0F392C-FFEE-AB45-9F4E-985739B78F93}"/>
                </a:ext>
              </a:extLst>
            </p:cNvPr>
            <p:cNvSpPr/>
            <p:nvPr/>
          </p:nvSpPr>
          <p:spPr>
            <a:xfrm>
              <a:off x="6262716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061A200-826E-974E-92B1-E010C06171B7}"/>
                </a:ext>
              </a:extLst>
            </p:cNvPr>
            <p:cNvSpPr/>
            <p:nvPr/>
          </p:nvSpPr>
          <p:spPr>
            <a:xfrm>
              <a:off x="676498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4B8AA40-7673-AA4B-B4DA-382D04DDC034}"/>
                </a:ext>
              </a:extLst>
            </p:cNvPr>
            <p:cNvSpPr/>
            <p:nvPr/>
          </p:nvSpPr>
          <p:spPr>
            <a:xfrm>
              <a:off x="7259605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3DC2CE1-73C9-0C4A-AB96-CC1C57C46857}"/>
                </a:ext>
              </a:extLst>
            </p:cNvPr>
            <p:cNvSpPr/>
            <p:nvPr/>
          </p:nvSpPr>
          <p:spPr>
            <a:xfrm>
              <a:off x="6515443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EA2C83B-1968-FF41-8995-03EC81EBF08A}"/>
                </a:ext>
              </a:extLst>
            </p:cNvPr>
            <p:cNvSpPr/>
            <p:nvPr/>
          </p:nvSpPr>
          <p:spPr>
            <a:xfrm>
              <a:off x="701006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926C3878-0C74-714B-9C7E-03E582C2A4A2}"/>
                </a:ext>
              </a:extLst>
            </p:cNvPr>
            <p:cNvSpPr/>
            <p:nvPr/>
          </p:nvSpPr>
          <p:spPr>
            <a:xfrm>
              <a:off x="749753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ADFB49E-A075-8F41-9ECB-7B24017427AF}"/>
                </a:ext>
              </a:extLst>
            </p:cNvPr>
            <p:cNvSpPr/>
            <p:nvPr/>
          </p:nvSpPr>
          <p:spPr>
            <a:xfrm>
              <a:off x="5518554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CADB2AD-0F0A-EE42-97AA-C03B025DB376}"/>
                </a:ext>
              </a:extLst>
            </p:cNvPr>
            <p:cNvSpPr/>
            <p:nvPr/>
          </p:nvSpPr>
          <p:spPr>
            <a:xfrm>
              <a:off x="5769278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A61F5D3-DAF7-8C4C-B666-10E9E2149403}"/>
                </a:ext>
              </a:extLst>
            </p:cNvPr>
            <p:cNvSpPr/>
            <p:nvPr/>
          </p:nvSpPr>
          <p:spPr>
            <a:xfrm>
              <a:off x="601317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FD4F601-3442-674F-A5F7-DDC195F9F9BD}"/>
                </a:ext>
              </a:extLst>
            </p:cNvPr>
            <p:cNvSpPr/>
            <p:nvPr/>
          </p:nvSpPr>
          <p:spPr>
            <a:xfrm>
              <a:off x="6263901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4CC2728-A56E-2C46-B6AF-BEF1CE9FDF0C}"/>
                </a:ext>
              </a:extLst>
            </p:cNvPr>
            <p:cNvSpPr/>
            <p:nvPr/>
          </p:nvSpPr>
          <p:spPr>
            <a:xfrm>
              <a:off x="676616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FE35906-6B2A-5544-915B-8FB15DFF7F0A}"/>
                </a:ext>
              </a:extLst>
            </p:cNvPr>
            <p:cNvSpPr/>
            <p:nvPr/>
          </p:nvSpPr>
          <p:spPr>
            <a:xfrm>
              <a:off x="7260790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B095D0E-CFA6-CA49-8629-D54509C5EE9D}"/>
                </a:ext>
              </a:extLst>
            </p:cNvPr>
            <p:cNvSpPr/>
            <p:nvPr/>
          </p:nvSpPr>
          <p:spPr>
            <a:xfrm>
              <a:off x="7497536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15338A4-6437-B340-8738-B5DD00C57553}"/>
                </a:ext>
              </a:extLst>
            </p:cNvPr>
            <p:cNvSpPr/>
            <p:nvPr/>
          </p:nvSpPr>
          <p:spPr>
            <a:xfrm>
              <a:off x="8239799" y="177953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6AA63D4-0CC7-C94D-B683-16990F576857}"/>
                </a:ext>
              </a:extLst>
            </p:cNvPr>
            <p:cNvSpPr/>
            <p:nvPr/>
          </p:nvSpPr>
          <p:spPr>
            <a:xfrm>
              <a:off x="7747075" y="1540809"/>
              <a:ext cx="493438" cy="2444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D1AC0C1-C882-F445-8ED9-3098962F0965}"/>
                </a:ext>
              </a:extLst>
            </p:cNvPr>
            <p:cNvSpPr/>
            <p:nvPr/>
          </p:nvSpPr>
          <p:spPr>
            <a:xfrm>
              <a:off x="7773911" y="1858407"/>
              <a:ext cx="439766" cy="14658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B5E7E0-632D-4B49-A855-598CC6A7DB8B}"/>
                </a:ext>
              </a:extLst>
            </p:cNvPr>
            <p:cNvSpPr/>
            <p:nvPr/>
          </p:nvSpPr>
          <p:spPr>
            <a:xfrm>
              <a:off x="5517736" y="2018420"/>
              <a:ext cx="2972420" cy="12835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7373AB5-0B66-9D44-95AA-D1CB5AA9B7CF}"/>
                </a:ext>
              </a:extLst>
            </p:cNvPr>
            <p:cNvSpPr/>
            <p:nvPr/>
          </p:nvSpPr>
          <p:spPr>
            <a:xfrm>
              <a:off x="5768093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BCCE259-8D50-9540-887A-C6CCFB5F61A5}"/>
                </a:ext>
              </a:extLst>
            </p:cNvPr>
            <p:cNvSpPr/>
            <p:nvPr/>
          </p:nvSpPr>
          <p:spPr>
            <a:xfrm>
              <a:off x="6514258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59C5D2D-B140-B44A-9CE3-972ECC1F5EF6}"/>
                </a:ext>
              </a:extLst>
            </p:cNvPr>
            <p:cNvSpPr/>
            <p:nvPr/>
          </p:nvSpPr>
          <p:spPr>
            <a:xfrm>
              <a:off x="700888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187192B-779B-394A-BA9A-94C4E3CDA2B8}"/>
                </a:ext>
              </a:extLst>
            </p:cNvPr>
            <p:cNvSpPr/>
            <p:nvPr/>
          </p:nvSpPr>
          <p:spPr>
            <a:xfrm>
              <a:off x="749635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7C0F44E-4BA7-204A-8FA4-3147B3AEAD0D}"/>
                </a:ext>
              </a:extLst>
            </p:cNvPr>
            <p:cNvSpPr/>
            <p:nvPr/>
          </p:nvSpPr>
          <p:spPr>
            <a:xfrm>
              <a:off x="8238614" y="330237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56830EF-BFC6-2047-AD48-3A9445D72894}"/>
                </a:ext>
              </a:extLst>
            </p:cNvPr>
            <p:cNvSpPr/>
            <p:nvPr/>
          </p:nvSpPr>
          <p:spPr>
            <a:xfrm>
              <a:off x="7752491" y="3301259"/>
              <a:ext cx="493438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E02B208-3C2C-3845-AA5C-C755409C92EA}"/>
                </a:ext>
              </a:extLst>
            </p:cNvPr>
            <p:cNvSpPr/>
            <p:nvPr/>
          </p:nvSpPr>
          <p:spPr>
            <a:xfrm>
              <a:off x="5083165" y="3300834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45CE669-6F87-1942-AF6A-DC0FCFB7A53A}"/>
                </a:ext>
              </a:extLst>
            </p:cNvPr>
            <p:cNvSpPr/>
            <p:nvPr/>
          </p:nvSpPr>
          <p:spPr>
            <a:xfrm>
              <a:off x="4846419" y="3335716"/>
              <a:ext cx="664519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255</a:t>
              </a: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47A6FD31-0A40-494B-8FBD-302C89510D10}"/>
              </a:ext>
            </a:extLst>
          </p:cNvPr>
          <p:cNvSpPr txBox="1"/>
          <p:nvPr/>
        </p:nvSpPr>
        <p:spPr>
          <a:xfrm>
            <a:off x="5473831" y="937417"/>
            <a:ext cx="301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/>
                <a:cs typeface="Times New Roman"/>
              </a:rPr>
              <a:t>Physical screen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4FD57DA-26E0-B94C-9294-CDF50CA05BBC}"/>
              </a:ext>
            </a:extLst>
          </p:cNvPr>
          <p:cNvSpPr txBox="1"/>
          <p:nvPr/>
        </p:nvSpPr>
        <p:spPr>
          <a:xfrm>
            <a:off x="4507069" y="4666193"/>
            <a:ext cx="1771116" cy="16555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144000" tIns="72000" rIns="0" bIns="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16 pixels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of row 2 to black</a:t>
            </a:r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3E90BE2-838A-D043-BBB6-00209AED2F8D}"/>
              </a:ext>
            </a:extLst>
          </p:cNvPr>
          <p:cNvSpPr txBox="1"/>
          <p:nvPr/>
        </p:nvSpPr>
        <p:spPr>
          <a:xfrm>
            <a:off x="4549016" y="5071102"/>
            <a:ext cx="775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540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D167ADE-CCED-514E-A48B-3DF8773FE3F6}"/>
              </a:ext>
            </a:extLst>
          </p:cNvPr>
          <p:cNvSpPr txBox="1"/>
          <p:nvPr/>
        </p:nvSpPr>
        <p:spPr>
          <a:xfrm>
            <a:off x="1514078" y="133582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1111010100000000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904569A-08F4-E548-9ADC-0E85808B64D8}"/>
              </a:ext>
            </a:extLst>
          </p:cNvPr>
          <p:cNvSpPr txBox="1"/>
          <p:nvPr/>
        </p:nvSpPr>
        <p:spPr>
          <a:xfrm>
            <a:off x="1514078" y="155126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A7967C70-A5BD-214B-A4E9-E6A9D005CCDE}"/>
              </a:ext>
            </a:extLst>
          </p:cNvPr>
          <p:cNvSpPr txBox="1"/>
          <p:nvPr/>
        </p:nvSpPr>
        <p:spPr>
          <a:xfrm>
            <a:off x="1514078" y="1760112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0922BDA-60F4-F141-8951-A3193DB49D6B}"/>
              </a:ext>
            </a:extLst>
          </p:cNvPr>
          <p:cNvSpPr txBox="1"/>
          <p:nvPr/>
        </p:nvSpPr>
        <p:spPr>
          <a:xfrm>
            <a:off x="1514078" y="1975556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217EA5B-9B46-D54C-BE13-9ECF31BEA3BC}"/>
              </a:ext>
            </a:extLst>
          </p:cNvPr>
          <p:cNvSpPr txBox="1"/>
          <p:nvPr/>
        </p:nvSpPr>
        <p:spPr>
          <a:xfrm>
            <a:off x="793171" y="133582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023FE7-5A0E-E247-81D0-EE42873F5EA4}"/>
              </a:ext>
            </a:extLst>
          </p:cNvPr>
          <p:cNvSpPr txBox="1"/>
          <p:nvPr/>
        </p:nvSpPr>
        <p:spPr>
          <a:xfrm>
            <a:off x="792292" y="1565701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CFCA279-93F3-414C-A9B0-A74AE474DB61}"/>
              </a:ext>
            </a:extLst>
          </p:cNvPr>
          <p:cNvSpPr txBox="1"/>
          <p:nvPr/>
        </p:nvSpPr>
        <p:spPr>
          <a:xfrm>
            <a:off x="793171" y="1760112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1B83C76-0DB4-814B-B179-88D89506FE23}"/>
              </a:ext>
            </a:extLst>
          </p:cNvPr>
          <p:cNvSpPr txBox="1"/>
          <p:nvPr/>
        </p:nvSpPr>
        <p:spPr>
          <a:xfrm>
            <a:off x="793171" y="1975556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3671782-3FCA-E945-840D-878C8283DE5A}"/>
              </a:ext>
            </a:extLst>
          </p:cNvPr>
          <p:cNvSpPr txBox="1"/>
          <p:nvPr/>
        </p:nvSpPr>
        <p:spPr>
          <a:xfrm>
            <a:off x="1513117" y="219100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0000101000000000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867C7FE-1DF3-1E4F-97A3-D77E0CD70B80}"/>
              </a:ext>
            </a:extLst>
          </p:cNvPr>
          <p:cNvSpPr txBox="1"/>
          <p:nvPr/>
        </p:nvSpPr>
        <p:spPr>
          <a:xfrm>
            <a:off x="1513117" y="240644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F092E54-F618-0743-AD20-183FB232AA3A}"/>
              </a:ext>
            </a:extLst>
          </p:cNvPr>
          <p:cNvSpPr txBox="1"/>
          <p:nvPr/>
        </p:nvSpPr>
        <p:spPr>
          <a:xfrm>
            <a:off x="1513117" y="2615292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C608441-CA68-124E-94F6-096D902F5688}"/>
              </a:ext>
            </a:extLst>
          </p:cNvPr>
          <p:cNvSpPr txBox="1"/>
          <p:nvPr/>
        </p:nvSpPr>
        <p:spPr>
          <a:xfrm>
            <a:off x="1513117" y="2830736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FE1E45E-D9EB-6C41-AD01-CD17A8C198B2}"/>
              </a:ext>
            </a:extLst>
          </p:cNvPr>
          <p:cNvSpPr txBox="1"/>
          <p:nvPr/>
        </p:nvSpPr>
        <p:spPr>
          <a:xfrm>
            <a:off x="792210" y="219100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54BAE1E-85BF-2042-A1C5-23F90726A1E8}"/>
              </a:ext>
            </a:extLst>
          </p:cNvPr>
          <p:cNvSpPr txBox="1"/>
          <p:nvPr/>
        </p:nvSpPr>
        <p:spPr>
          <a:xfrm>
            <a:off x="792210" y="2406444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3DACA8F-36D8-2641-B533-AA5C3ACBEF77}"/>
              </a:ext>
            </a:extLst>
          </p:cNvPr>
          <p:cNvSpPr txBox="1"/>
          <p:nvPr/>
        </p:nvSpPr>
        <p:spPr>
          <a:xfrm>
            <a:off x="792210" y="2615292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68834D-D177-F848-81DB-6D5C7E7D1A2E}"/>
              </a:ext>
            </a:extLst>
          </p:cNvPr>
          <p:cNvSpPr txBox="1"/>
          <p:nvPr/>
        </p:nvSpPr>
        <p:spPr>
          <a:xfrm>
            <a:off x="792210" y="2830736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63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F0D9F12-D8F3-934D-93AB-7027AB3B470C}"/>
              </a:ext>
            </a:extLst>
          </p:cNvPr>
          <p:cNvSpPr txBox="1"/>
          <p:nvPr/>
        </p:nvSpPr>
        <p:spPr>
          <a:xfrm>
            <a:off x="1513117" y="304296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64A44AD-70F2-5249-90A4-CC8994E845F9}"/>
              </a:ext>
            </a:extLst>
          </p:cNvPr>
          <p:cNvSpPr txBox="1"/>
          <p:nvPr/>
        </p:nvSpPr>
        <p:spPr>
          <a:xfrm>
            <a:off x="792210" y="304296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C603C10-9DDD-A54C-8E39-5EB104405122}"/>
              </a:ext>
            </a:extLst>
          </p:cNvPr>
          <p:cNvSpPr txBox="1"/>
          <p:nvPr/>
        </p:nvSpPr>
        <p:spPr>
          <a:xfrm>
            <a:off x="1513117" y="3258133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1011010100000000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BC0ADF07-77AC-F844-BE21-4BD314F0578E}"/>
              </a:ext>
            </a:extLst>
          </p:cNvPr>
          <p:cNvSpPr txBox="1"/>
          <p:nvPr/>
        </p:nvSpPr>
        <p:spPr>
          <a:xfrm>
            <a:off x="1513117" y="3473577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1037E7B-EA11-F249-A82B-33F11D4D4C26}"/>
              </a:ext>
            </a:extLst>
          </p:cNvPr>
          <p:cNvSpPr txBox="1"/>
          <p:nvPr/>
        </p:nvSpPr>
        <p:spPr>
          <a:xfrm>
            <a:off x="1513117" y="3682425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3226FD7B-E6FA-F147-8B5A-61471F8395BA}"/>
              </a:ext>
            </a:extLst>
          </p:cNvPr>
          <p:cNvSpPr txBox="1"/>
          <p:nvPr/>
        </p:nvSpPr>
        <p:spPr>
          <a:xfrm>
            <a:off x="1513117" y="3897869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14F566E6-A73E-CC44-B608-248E1CC18B8F}"/>
              </a:ext>
            </a:extLst>
          </p:cNvPr>
          <p:cNvSpPr txBox="1"/>
          <p:nvPr/>
        </p:nvSpPr>
        <p:spPr>
          <a:xfrm>
            <a:off x="792210" y="3258133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8159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96CC75C-98DB-2940-98B0-13951B06E5E7}"/>
              </a:ext>
            </a:extLst>
          </p:cNvPr>
          <p:cNvSpPr txBox="1"/>
          <p:nvPr/>
        </p:nvSpPr>
        <p:spPr>
          <a:xfrm>
            <a:off x="792210" y="3473577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8160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81C05676-01CB-E845-A057-65492DCAB904}"/>
              </a:ext>
            </a:extLst>
          </p:cNvPr>
          <p:cNvSpPr txBox="1"/>
          <p:nvPr/>
        </p:nvSpPr>
        <p:spPr>
          <a:xfrm>
            <a:off x="792210" y="3682425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8A5DA12-4A4E-8F49-A9B5-A53720E148B6}"/>
              </a:ext>
            </a:extLst>
          </p:cNvPr>
          <p:cNvSpPr txBox="1"/>
          <p:nvPr/>
        </p:nvSpPr>
        <p:spPr>
          <a:xfrm>
            <a:off x="792210" y="3897869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8191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F36BA14-7927-084E-B5E4-46BBEE928BD1}"/>
              </a:ext>
            </a:extLst>
          </p:cNvPr>
          <p:cNvSpPr txBox="1"/>
          <p:nvPr/>
        </p:nvSpPr>
        <p:spPr>
          <a:xfrm>
            <a:off x="1408103" y="989950"/>
            <a:ext cx="1823759" cy="318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Memory Map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3A3B5FAA-D252-8947-8000-6A31E3E5FDC3}"/>
              </a:ext>
            </a:extLst>
          </p:cNvPr>
          <p:cNvGrpSpPr/>
          <p:nvPr/>
        </p:nvGrpSpPr>
        <p:grpSpPr>
          <a:xfrm>
            <a:off x="3286775" y="1361949"/>
            <a:ext cx="1105097" cy="2744136"/>
            <a:chOff x="3286775" y="1361949"/>
            <a:chExt cx="1105097" cy="2744136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D1D07F85-F985-A94D-BECC-C281DD66A080}"/>
                </a:ext>
              </a:extLst>
            </p:cNvPr>
            <p:cNvGrpSpPr/>
            <p:nvPr/>
          </p:nvGrpSpPr>
          <p:grpSpPr>
            <a:xfrm>
              <a:off x="3286775" y="1361949"/>
              <a:ext cx="1096793" cy="804142"/>
              <a:chOff x="3564687" y="1383685"/>
              <a:chExt cx="1096793" cy="804142"/>
            </a:xfrm>
          </p:grpSpPr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627E28B4-F067-DF46-B5F4-66C2F99F283B}"/>
                  </a:ext>
                </a:extLst>
              </p:cNvPr>
              <p:cNvSpPr/>
              <p:nvPr/>
            </p:nvSpPr>
            <p:spPr>
              <a:xfrm>
                <a:off x="3681752" y="1606452"/>
                <a:ext cx="979728" cy="3474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>
                  <a:lnSpc>
                    <a:spcPts val="176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Times"/>
                    <a:cs typeface="Times"/>
                  </a:rPr>
                  <a:t>row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7" name="Right Brace 226">
                <a:extLst>
                  <a:ext uri="{FF2B5EF4-FFF2-40B4-BE49-F238E27FC236}">
                    <a16:creationId xmlns:a16="http://schemas.microsoft.com/office/drawing/2014/main" id="{90E425C0-96B6-7C46-ADDF-B769AB0E82B4}"/>
                  </a:ext>
                </a:extLst>
              </p:cNvPr>
              <p:cNvSpPr/>
              <p:nvPr/>
            </p:nvSpPr>
            <p:spPr>
              <a:xfrm>
                <a:off x="3564687" y="1383685"/>
                <a:ext cx="131653" cy="804142"/>
              </a:xfrm>
              <a:prstGeom prst="rightBrace">
                <a:avLst>
                  <a:gd name="adj1" fmla="val 44601"/>
                  <a:gd name="adj2" fmla="val 5147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solidFill>
                    <a:srgbClr val="7F7F7F"/>
                  </a:solidFill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85A87AB2-42BD-3647-B660-95ECFDD4FA9B}"/>
                </a:ext>
              </a:extLst>
            </p:cNvPr>
            <p:cNvGrpSpPr/>
            <p:nvPr/>
          </p:nvGrpSpPr>
          <p:grpSpPr>
            <a:xfrm>
              <a:off x="3286775" y="3013958"/>
              <a:ext cx="1105097" cy="1092127"/>
              <a:chOff x="3286775" y="3255258"/>
              <a:chExt cx="1105097" cy="1092127"/>
            </a:xfrm>
          </p:grpSpPr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302A45F8-2C70-A942-890D-C49C26AAF827}"/>
                  </a:ext>
                </a:extLst>
              </p:cNvPr>
              <p:cNvSpPr txBox="1"/>
              <p:nvPr/>
            </p:nvSpPr>
            <p:spPr>
              <a:xfrm>
                <a:off x="3286775" y="3255258"/>
                <a:ext cx="719946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0" rIns="72000" bIns="0" rtlCol="0" anchor="ctr" anchorCtr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. .</a:t>
                </a:r>
              </a:p>
            </p:txBody>
          </p: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EB942A5-4F05-9249-AD11-926266EFECD5}"/>
                  </a:ext>
                </a:extLst>
              </p:cNvPr>
              <p:cNvGrpSpPr/>
              <p:nvPr/>
            </p:nvGrpSpPr>
            <p:grpSpPr>
              <a:xfrm>
                <a:off x="3295079" y="3543243"/>
                <a:ext cx="1096793" cy="804142"/>
                <a:chOff x="3564687" y="1383685"/>
                <a:chExt cx="1096793" cy="804142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64F2B82F-8823-A747-8FA2-C5EABEE12C8A}"/>
                    </a:ext>
                  </a:extLst>
                </p:cNvPr>
                <p:cNvSpPr/>
                <p:nvPr/>
              </p:nvSpPr>
              <p:spPr>
                <a:xfrm>
                  <a:off x="3681752" y="1606452"/>
                  <a:ext cx="979728" cy="3474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>
                    <a:lnSpc>
                      <a:spcPts val="1760"/>
                    </a:lnSpc>
                  </a:pPr>
                  <a:r>
                    <a:rPr lang="en-US" sz="1400" dirty="0">
                      <a:solidFill>
                        <a:schemeClr val="tx1"/>
                      </a:solidFill>
                      <a:latin typeface="Times"/>
                      <a:cs typeface="Times"/>
                    </a:rPr>
                    <a:t>row 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255</a:t>
                  </a:r>
                </a:p>
              </p:txBody>
            </p:sp>
            <p:sp>
              <p:nvSpPr>
                <p:cNvPr id="225" name="Right Brace 224">
                  <a:extLst>
                    <a:ext uri="{FF2B5EF4-FFF2-40B4-BE49-F238E27FC236}">
                      <a16:creationId xmlns:a16="http://schemas.microsoft.com/office/drawing/2014/main" id="{6075B474-735C-BB48-9406-7A86BD0A2326}"/>
                    </a:ext>
                  </a:extLst>
                </p:cNvPr>
                <p:cNvSpPr/>
                <p:nvPr/>
              </p:nvSpPr>
              <p:spPr>
                <a:xfrm>
                  <a:off x="3564687" y="1383685"/>
                  <a:ext cx="131653" cy="804142"/>
                </a:xfrm>
                <a:prstGeom prst="rightBrace">
                  <a:avLst>
                    <a:gd name="adj1" fmla="val 44601"/>
                    <a:gd name="adj2" fmla="val 51470"/>
                  </a:avLst>
                </a:prstGeom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solidFill>
                      <a:srgbClr val="7F7F7F"/>
                    </a:solidFill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E7980E5C-3B29-3849-8C75-A59E1A3E4FB3}"/>
                </a:ext>
              </a:extLst>
            </p:cNvPr>
            <p:cNvGrpSpPr/>
            <p:nvPr/>
          </p:nvGrpSpPr>
          <p:grpSpPr>
            <a:xfrm>
              <a:off x="3286775" y="2230534"/>
              <a:ext cx="1096793" cy="804142"/>
              <a:chOff x="3564687" y="1383685"/>
              <a:chExt cx="1096793" cy="804142"/>
            </a:xfrm>
          </p:grpSpPr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0853D5C-45DB-8D45-9823-E089C68FF614}"/>
                  </a:ext>
                </a:extLst>
              </p:cNvPr>
              <p:cNvSpPr/>
              <p:nvPr/>
            </p:nvSpPr>
            <p:spPr>
              <a:xfrm>
                <a:off x="3681752" y="1606452"/>
                <a:ext cx="979728" cy="3474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>
                  <a:lnSpc>
                    <a:spcPts val="176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Times"/>
                    <a:cs typeface="Times"/>
                  </a:rPr>
                  <a:t>row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21" name="Right Brace 220">
                <a:extLst>
                  <a:ext uri="{FF2B5EF4-FFF2-40B4-BE49-F238E27FC236}">
                    <a16:creationId xmlns:a16="http://schemas.microsoft.com/office/drawing/2014/main" id="{FB075723-BF82-5244-82C1-27B00E351EB5}"/>
                  </a:ext>
                </a:extLst>
              </p:cNvPr>
              <p:cNvSpPr/>
              <p:nvPr/>
            </p:nvSpPr>
            <p:spPr>
              <a:xfrm>
                <a:off x="3564687" y="1383685"/>
                <a:ext cx="131653" cy="804142"/>
              </a:xfrm>
              <a:prstGeom prst="rightBrace">
                <a:avLst>
                  <a:gd name="adj1" fmla="val 44601"/>
                  <a:gd name="adj2" fmla="val 5147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solidFill>
                    <a:srgbClr val="7F7F7F"/>
                  </a:solidFill>
                </a:endParaRPr>
              </a:p>
            </p:txBody>
          </p:sp>
        </p:grp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1550B93E-2CCC-D14B-8332-219BDE7E4545}"/>
              </a:ext>
            </a:extLst>
          </p:cNvPr>
          <p:cNvSpPr txBox="1"/>
          <p:nvPr/>
        </p:nvSpPr>
        <p:spPr>
          <a:xfrm>
            <a:off x="402633" y="1325840"/>
            <a:ext cx="60884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16384</a:t>
            </a:r>
          </a:p>
        </p:txBody>
      </p:sp>
      <p:sp>
        <p:nvSpPr>
          <p:cNvPr id="243" name="Rounded Rectangular Callout 242">
            <a:extLst>
              <a:ext uri="{FF2B5EF4-FFF2-40B4-BE49-F238E27FC236}">
                <a16:creationId xmlns:a16="http://schemas.microsoft.com/office/drawing/2014/main" id="{9EED4BE4-2484-CA41-9C79-60BF9AB94AE9}"/>
              </a:ext>
            </a:extLst>
          </p:cNvPr>
          <p:cNvSpPr/>
          <p:nvPr/>
        </p:nvSpPr>
        <p:spPr>
          <a:xfrm>
            <a:off x="249453" y="1736687"/>
            <a:ext cx="873098" cy="786381"/>
          </a:xfrm>
          <a:prstGeom prst="wedgeRoundRectCallout">
            <a:avLst>
              <a:gd name="adj1" fmla="val -1949"/>
              <a:gd name="adj2" fmla="val -6567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address of the screen memory map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C36C2AF-F5CA-844B-9D91-82E3696F6B66}"/>
              </a:ext>
            </a:extLst>
          </p:cNvPr>
          <p:cNvSpPr/>
          <p:nvPr/>
        </p:nvSpPr>
        <p:spPr>
          <a:xfrm>
            <a:off x="315786" y="1604841"/>
            <a:ext cx="719946" cy="3311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>
              <a:lnSpc>
                <a:spcPts val="176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SCREEN 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B499598B-45C4-3542-BCB8-654A18F0040A}"/>
              </a:ext>
            </a:extLst>
          </p:cNvPr>
          <p:cNvSpPr/>
          <p:nvPr/>
        </p:nvSpPr>
        <p:spPr>
          <a:xfrm>
            <a:off x="552610" y="1505307"/>
            <a:ext cx="299081" cy="254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C722389-293C-3E4C-B8B6-A015EC140224}"/>
              </a:ext>
            </a:extLst>
          </p:cNvPr>
          <p:cNvCxnSpPr>
            <a:cxnSpLocks/>
          </p:cNvCxnSpPr>
          <p:nvPr/>
        </p:nvCxnSpPr>
        <p:spPr>
          <a:xfrm>
            <a:off x="1035732" y="1444726"/>
            <a:ext cx="22300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1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1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sp>
        <p:nvSpPr>
          <p:cNvPr id="450" name="Right Arrow 449">
            <a:extLst>
              <a:ext uri="{FF2B5EF4-FFF2-40B4-BE49-F238E27FC236}">
                <a16:creationId xmlns:a16="http://schemas.microsoft.com/office/drawing/2014/main" id="{48E30DA4-320A-EC49-8BC0-EBBF6C104961}"/>
              </a:ext>
            </a:extLst>
          </p:cNvPr>
          <p:cNvSpPr/>
          <p:nvPr/>
        </p:nvSpPr>
        <p:spPr>
          <a:xfrm>
            <a:off x="4095850" y="2280164"/>
            <a:ext cx="906332" cy="719036"/>
          </a:xfrm>
          <a:prstGeom prst="rightArrow">
            <a:avLst>
              <a:gd name="adj1" fmla="val 50000"/>
              <a:gd name="adj2" fmla="val 4725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refresh</a:t>
            </a:r>
          </a:p>
        </p:txBody>
      </p: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D2C558CF-3817-4A47-AA07-7762701A9F03}"/>
              </a:ext>
            </a:extLst>
          </p:cNvPr>
          <p:cNvSpPr txBox="1">
            <a:spLocks/>
          </p:cNvSpPr>
          <p:nvPr/>
        </p:nvSpPr>
        <p:spPr>
          <a:xfrm>
            <a:off x="1408103" y="4339157"/>
            <a:ext cx="3307197" cy="574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Examples of simple patterns that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can be drawn relatively easily: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5BC8545-D517-D94C-ABF5-0E026574BDC5}"/>
              </a:ext>
            </a:extLst>
          </p:cNvPr>
          <p:cNvSpPr txBox="1"/>
          <p:nvPr/>
        </p:nvSpPr>
        <p:spPr>
          <a:xfrm>
            <a:off x="1477558" y="4888770"/>
            <a:ext cx="2608168" cy="1014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144000" tIns="72000" rIns="0" bIns="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(left) 16 pixels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of the top row to black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@SCREEN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M=-1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1111111111111111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D49D407-9E8F-9C4A-BFE7-E4AA6472FD60}"/>
              </a:ext>
            </a:extLst>
          </p:cNvPr>
          <p:cNvGrpSpPr/>
          <p:nvPr/>
        </p:nvGrpSpPr>
        <p:grpSpPr>
          <a:xfrm>
            <a:off x="4846419" y="1277945"/>
            <a:ext cx="3791065" cy="2298660"/>
            <a:chOff x="4846419" y="1277945"/>
            <a:chExt cx="3791065" cy="229866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4CEE5C1-780F-EA48-8E23-E2506CA60D95}"/>
                </a:ext>
              </a:extLst>
            </p:cNvPr>
            <p:cNvSpPr/>
            <p:nvPr/>
          </p:nvSpPr>
          <p:spPr>
            <a:xfrm>
              <a:off x="5010486" y="2016885"/>
              <a:ext cx="537604" cy="128352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666F817-4392-B54F-BAC5-E3EA5F24A452}"/>
                </a:ext>
              </a:extLst>
            </p:cNvPr>
            <p:cNvSpPr/>
            <p:nvPr/>
          </p:nvSpPr>
          <p:spPr>
            <a:xfrm>
              <a:off x="5518554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4A9ACE9-06C1-644A-AF55-807388AA60D5}"/>
                </a:ext>
              </a:extLst>
            </p:cNvPr>
            <p:cNvSpPr/>
            <p:nvPr/>
          </p:nvSpPr>
          <p:spPr>
            <a:xfrm>
              <a:off x="5769278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F8A2D87-4B0D-4946-B688-508A4A455143}"/>
                </a:ext>
              </a:extLst>
            </p:cNvPr>
            <p:cNvSpPr/>
            <p:nvPr/>
          </p:nvSpPr>
          <p:spPr>
            <a:xfrm>
              <a:off x="601317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7967BB-AC6D-834D-AE27-03FAF57E5289}"/>
                </a:ext>
              </a:extLst>
            </p:cNvPr>
            <p:cNvSpPr/>
            <p:nvPr/>
          </p:nvSpPr>
          <p:spPr>
            <a:xfrm>
              <a:off x="6263901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18FA83D-3EC2-7C49-94B5-9731EB83CF3B}"/>
                </a:ext>
              </a:extLst>
            </p:cNvPr>
            <p:cNvSpPr/>
            <p:nvPr/>
          </p:nvSpPr>
          <p:spPr>
            <a:xfrm>
              <a:off x="676616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24BF6AD-8B41-6740-BD7E-AC37BFFD372B}"/>
                </a:ext>
              </a:extLst>
            </p:cNvPr>
            <p:cNvSpPr/>
            <p:nvPr/>
          </p:nvSpPr>
          <p:spPr>
            <a:xfrm>
              <a:off x="7260790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20C0EA6-439B-C849-8545-FE60C81C6472}"/>
                </a:ext>
              </a:extLst>
            </p:cNvPr>
            <p:cNvSpPr/>
            <p:nvPr/>
          </p:nvSpPr>
          <p:spPr>
            <a:xfrm>
              <a:off x="8234016" y="1541954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F6CC80A-D8E6-2045-8A1E-D8766CF9CE11}"/>
                </a:ext>
              </a:extLst>
            </p:cNvPr>
            <p:cNvSpPr/>
            <p:nvPr/>
          </p:nvSpPr>
          <p:spPr>
            <a:xfrm>
              <a:off x="6515443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19D58BE-F002-0E4B-8FCA-63D318283FB1}"/>
                </a:ext>
              </a:extLst>
            </p:cNvPr>
            <p:cNvSpPr/>
            <p:nvPr/>
          </p:nvSpPr>
          <p:spPr>
            <a:xfrm>
              <a:off x="7010066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0083EF8-B2A3-5440-9019-1007962D5A1B}"/>
                </a:ext>
              </a:extLst>
            </p:cNvPr>
            <p:cNvSpPr/>
            <p:nvPr/>
          </p:nvSpPr>
          <p:spPr>
            <a:xfrm>
              <a:off x="5518554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B8621C9-B37F-B44B-913A-F5F846A8ABF1}"/>
                </a:ext>
              </a:extLst>
            </p:cNvPr>
            <p:cNvSpPr/>
            <p:nvPr/>
          </p:nvSpPr>
          <p:spPr>
            <a:xfrm>
              <a:off x="5769278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FE6FD36-152C-B746-A045-30FF8940D3B5}"/>
                </a:ext>
              </a:extLst>
            </p:cNvPr>
            <p:cNvSpPr/>
            <p:nvPr/>
          </p:nvSpPr>
          <p:spPr>
            <a:xfrm>
              <a:off x="601317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2A73A6B-4FB7-9545-B85D-561EADEAE238}"/>
                </a:ext>
              </a:extLst>
            </p:cNvPr>
            <p:cNvSpPr/>
            <p:nvPr/>
          </p:nvSpPr>
          <p:spPr>
            <a:xfrm>
              <a:off x="6263901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CAEAC42-3C8E-2A45-BE4A-69CA930D1FA5}"/>
                </a:ext>
              </a:extLst>
            </p:cNvPr>
            <p:cNvSpPr/>
            <p:nvPr/>
          </p:nvSpPr>
          <p:spPr>
            <a:xfrm>
              <a:off x="6515443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A8658B8-01C0-2845-B7B2-7D454BFB89CA}"/>
                </a:ext>
              </a:extLst>
            </p:cNvPr>
            <p:cNvSpPr/>
            <p:nvPr/>
          </p:nvSpPr>
          <p:spPr>
            <a:xfrm>
              <a:off x="676616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34BE69C-98C6-234A-9D35-4C42143A3B6C}"/>
                </a:ext>
              </a:extLst>
            </p:cNvPr>
            <p:cNvSpPr/>
            <p:nvPr/>
          </p:nvSpPr>
          <p:spPr>
            <a:xfrm>
              <a:off x="701006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4D528-866A-CF48-ADDC-E17A782D815A}"/>
                </a:ext>
              </a:extLst>
            </p:cNvPr>
            <p:cNvSpPr/>
            <p:nvPr/>
          </p:nvSpPr>
          <p:spPr>
            <a:xfrm>
              <a:off x="7260790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856CB13-42D1-AE48-B31C-A96713425BB5}"/>
                </a:ext>
              </a:extLst>
            </p:cNvPr>
            <p:cNvSpPr/>
            <p:nvPr/>
          </p:nvSpPr>
          <p:spPr>
            <a:xfrm>
              <a:off x="749753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07D882E-B3AE-EA4C-A144-6B633A3364DB}"/>
                </a:ext>
              </a:extLst>
            </p:cNvPr>
            <p:cNvSpPr/>
            <p:nvPr/>
          </p:nvSpPr>
          <p:spPr>
            <a:xfrm>
              <a:off x="7748260" y="1283637"/>
              <a:ext cx="493438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7E878B6-9AEA-634E-BCDE-0C61D6B9DC42}"/>
                </a:ext>
              </a:extLst>
            </p:cNvPr>
            <p:cNvSpPr/>
            <p:nvPr/>
          </p:nvSpPr>
          <p:spPr>
            <a:xfrm>
              <a:off x="8181279" y="1277945"/>
              <a:ext cx="45620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511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B539A9D-5D2F-954D-A562-E9C47F978C8F}"/>
                </a:ext>
              </a:extLst>
            </p:cNvPr>
            <p:cNvSpPr/>
            <p:nvPr/>
          </p:nvSpPr>
          <p:spPr>
            <a:xfrm>
              <a:off x="5084350" y="1540780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2ACAB36-3DA7-824A-94E0-432F85981AE7}"/>
                </a:ext>
              </a:extLst>
            </p:cNvPr>
            <p:cNvSpPr/>
            <p:nvPr/>
          </p:nvSpPr>
          <p:spPr>
            <a:xfrm>
              <a:off x="5084350" y="1777997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E392F87-9220-BC47-9C7D-20CDCE44B0D3}"/>
                </a:ext>
              </a:extLst>
            </p:cNvPr>
            <p:cNvSpPr/>
            <p:nvPr/>
          </p:nvSpPr>
          <p:spPr>
            <a:xfrm>
              <a:off x="5083532" y="2017995"/>
              <a:ext cx="435285" cy="454081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526E4B3-86BE-DE46-8B55-419533D1BAAB}"/>
                </a:ext>
              </a:extLst>
            </p:cNvPr>
            <p:cNvSpPr/>
            <p:nvPr/>
          </p:nvSpPr>
          <p:spPr>
            <a:xfrm>
              <a:off x="5517369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5B0CD3F-4BA5-8A46-86E9-44349A41F8E9}"/>
                </a:ext>
              </a:extLst>
            </p:cNvPr>
            <p:cNvSpPr/>
            <p:nvPr/>
          </p:nvSpPr>
          <p:spPr>
            <a:xfrm>
              <a:off x="601199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A0F392C-FFEE-AB45-9F4E-985739B78F93}"/>
                </a:ext>
              </a:extLst>
            </p:cNvPr>
            <p:cNvSpPr/>
            <p:nvPr/>
          </p:nvSpPr>
          <p:spPr>
            <a:xfrm>
              <a:off x="6262716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061A200-826E-974E-92B1-E010C06171B7}"/>
                </a:ext>
              </a:extLst>
            </p:cNvPr>
            <p:cNvSpPr/>
            <p:nvPr/>
          </p:nvSpPr>
          <p:spPr>
            <a:xfrm>
              <a:off x="676498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4B8AA40-7673-AA4B-B4DA-382D04DDC034}"/>
                </a:ext>
              </a:extLst>
            </p:cNvPr>
            <p:cNvSpPr/>
            <p:nvPr/>
          </p:nvSpPr>
          <p:spPr>
            <a:xfrm>
              <a:off x="7259605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3DC2CE1-73C9-0C4A-AB96-CC1C57C46857}"/>
                </a:ext>
              </a:extLst>
            </p:cNvPr>
            <p:cNvSpPr/>
            <p:nvPr/>
          </p:nvSpPr>
          <p:spPr>
            <a:xfrm>
              <a:off x="6515443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EA2C83B-1968-FF41-8995-03EC81EBF08A}"/>
                </a:ext>
              </a:extLst>
            </p:cNvPr>
            <p:cNvSpPr/>
            <p:nvPr/>
          </p:nvSpPr>
          <p:spPr>
            <a:xfrm>
              <a:off x="701006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926C3878-0C74-714B-9C7E-03E582C2A4A2}"/>
                </a:ext>
              </a:extLst>
            </p:cNvPr>
            <p:cNvSpPr/>
            <p:nvPr/>
          </p:nvSpPr>
          <p:spPr>
            <a:xfrm>
              <a:off x="749753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ADFB49E-A075-8F41-9ECB-7B24017427AF}"/>
                </a:ext>
              </a:extLst>
            </p:cNvPr>
            <p:cNvSpPr/>
            <p:nvPr/>
          </p:nvSpPr>
          <p:spPr>
            <a:xfrm>
              <a:off x="5518554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CADB2AD-0F0A-EE42-97AA-C03B025DB376}"/>
                </a:ext>
              </a:extLst>
            </p:cNvPr>
            <p:cNvSpPr/>
            <p:nvPr/>
          </p:nvSpPr>
          <p:spPr>
            <a:xfrm>
              <a:off x="5769278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A61F5D3-DAF7-8C4C-B666-10E9E2149403}"/>
                </a:ext>
              </a:extLst>
            </p:cNvPr>
            <p:cNvSpPr/>
            <p:nvPr/>
          </p:nvSpPr>
          <p:spPr>
            <a:xfrm>
              <a:off x="601317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FD4F601-3442-674F-A5F7-DDC195F9F9BD}"/>
                </a:ext>
              </a:extLst>
            </p:cNvPr>
            <p:cNvSpPr/>
            <p:nvPr/>
          </p:nvSpPr>
          <p:spPr>
            <a:xfrm>
              <a:off x="6263901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4CC2728-A56E-2C46-B6AF-BEF1CE9FDF0C}"/>
                </a:ext>
              </a:extLst>
            </p:cNvPr>
            <p:cNvSpPr/>
            <p:nvPr/>
          </p:nvSpPr>
          <p:spPr>
            <a:xfrm>
              <a:off x="676616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FE35906-6B2A-5544-915B-8FB15DFF7F0A}"/>
                </a:ext>
              </a:extLst>
            </p:cNvPr>
            <p:cNvSpPr/>
            <p:nvPr/>
          </p:nvSpPr>
          <p:spPr>
            <a:xfrm>
              <a:off x="7260790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B095D0E-CFA6-CA49-8629-D54509C5EE9D}"/>
                </a:ext>
              </a:extLst>
            </p:cNvPr>
            <p:cNvSpPr/>
            <p:nvPr/>
          </p:nvSpPr>
          <p:spPr>
            <a:xfrm>
              <a:off x="7497536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15338A4-6437-B340-8738-B5DD00C57553}"/>
                </a:ext>
              </a:extLst>
            </p:cNvPr>
            <p:cNvSpPr/>
            <p:nvPr/>
          </p:nvSpPr>
          <p:spPr>
            <a:xfrm>
              <a:off x="8239799" y="177953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6AA63D4-0CC7-C94D-B683-16990F576857}"/>
                </a:ext>
              </a:extLst>
            </p:cNvPr>
            <p:cNvSpPr/>
            <p:nvPr/>
          </p:nvSpPr>
          <p:spPr>
            <a:xfrm>
              <a:off x="7747075" y="1540809"/>
              <a:ext cx="493438" cy="2444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D1AC0C1-C882-F445-8ED9-3098962F0965}"/>
                </a:ext>
              </a:extLst>
            </p:cNvPr>
            <p:cNvSpPr/>
            <p:nvPr/>
          </p:nvSpPr>
          <p:spPr>
            <a:xfrm>
              <a:off x="7773911" y="1858407"/>
              <a:ext cx="439766" cy="14658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B5E7E0-632D-4B49-A855-598CC6A7DB8B}"/>
                </a:ext>
              </a:extLst>
            </p:cNvPr>
            <p:cNvSpPr/>
            <p:nvPr/>
          </p:nvSpPr>
          <p:spPr>
            <a:xfrm>
              <a:off x="5517736" y="2018420"/>
              <a:ext cx="2972420" cy="12835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7373AB5-0B66-9D44-95AA-D1CB5AA9B7CF}"/>
                </a:ext>
              </a:extLst>
            </p:cNvPr>
            <p:cNvSpPr/>
            <p:nvPr/>
          </p:nvSpPr>
          <p:spPr>
            <a:xfrm>
              <a:off x="5768093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BCCE259-8D50-9540-887A-C6CCFB5F61A5}"/>
                </a:ext>
              </a:extLst>
            </p:cNvPr>
            <p:cNvSpPr/>
            <p:nvPr/>
          </p:nvSpPr>
          <p:spPr>
            <a:xfrm>
              <a:off x="6514258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59C5D2D-B140-B44A-9CE3-972ECC1F5EF6}"/>
                </a:ext>
              </a:extLst>
            </p:cNvPr>
            <p:cNvSpPr/>
            <p:nvPr/>
          </p:nvSpPr>
          <p:spPr>
            <a:xfrm>
              <a:off x="700888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187192B-779B-394A-BA9A-94C4E3CDA2B8}"/>
                </a:ext>
              </a:extLst>
            </p:cNvPr>
            <p:cNvSpPr/>
            <p:nvPr/>
          </p:nvSpPr>
          <p:spPr>
            <a:xfrm>
              <a:off x="749635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7C0F44E-4BA7-204A-8FA4-3147B3AEAD0D}"/>
                </a:ext>
              </a:extLst>
            </p:cNvPr>
            <p:cNvSpPr/>
            <p:nvPr/>
          </p:nvSpPr>
          <p:spPr>
            <a:xfrm>
              <a:off x="8238614" y="330237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56830EF-BFC6-2047-AD48-3A9445D72894}"/>
                </a:ext>
              </a:extLst>
            </p:cNvPr>
            <p:cNvSpPr/>
            <p:nvPr/>
          </p:nvSpPr>
          <p:spPr>
            <a:xfrm>
              <a:off x="7752491" y="3301259"/>
              <a:ext cx="493438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E02B208-3C2C-3845-AA5C-C755409C92EA}"/>
                </a:ext>
              </a:extLst>
            </p:cNvPr>
            <p:cNvSpPr/>
            <p:nvPr/>
          </p:nvSpPr>
          <p:spPr>
            <a:xfrm>
              <a:off x="5083165" y="3300834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45CE669-6F87-1942-AF6A-DC0FCFB7A53A}"/>
                </a:ext>
              </a:extLst>
            </p:cNvPr>
            <p:cNvSpPr/>
            <p:nvPr/>
          </p:nvSpPr>
          <p:spPr>
            <a:xfrm>
              <a:off x="4846419" y="3335716"/>
              <a:ext cx="664519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255</a:t>
              </a: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47A6FD31-0A40-494B-8FBD-302C89510D10}"/>
              </a:ext>
            </a:extLst>
          </p:cNvPr>
          <p:cNvSpPr txBox="1"/>
          <p:nvPr/>
        </p:nvSpPr>
        <p:spPr>
          <a:xfrm>
            <a:off x="5473831" y="937417"/>
            <a:ext cx="301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/>
                <a:cs typeface="Times New Roman"/>
              </a:rPr>
              <a:t>Physical screen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4FD57DA-26E0-B94C-9294-CDF50CA05BBC}"/>
              </a:ext>
            </a:extLst>
          </p:cNvPr>
          <p:cNvSpPr txBox="1"/>
          <p:nvPr/>
        </p:nvSpPr>
        <p:spPr>
          <a:xfrm>
            <a:off x="4507069" y="4666193"/>
            <a:ext cx="1771116" cy="16555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144000" tIns="72000" rIns="0" bIns="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16 pixels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of row 2 to black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@64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D=A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@SCREEN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A=A+D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M=-1</a:t>
            </a:r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3A6EA4D-50F9-8A4F-8DF0-809440195F19}"/>
              </a:ext>
            </a:extLst>
          </p:cNvPr>
          <p:cNvSpPr txBox="1"/>
          <p:nvPr/>
        </p:nvSpPr>
        <p:spPr>
          <a:xfrm>
            <a:off x="6712869" y="4687181"/>
            <a:ext cx="1771116" cy="163455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144000" tIns="72000" rIns="0" bIns="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entire screen 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to black / white</a:t>
            </a:r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5C4C719-CEC3-6A49-B8FA-294D447C4316}"/>
              </a:ext>
            </a:extLst>
          </p:cNvPr>
          <p:cNvSpPr txBox="1"/>
          <p:nvPr/>
        </p:nvSpPr>
        <p:spPr>
          <a:xfrm>
            <a:off x="6747440" y="5395889"/>
            <a:ext cx="133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>
                <a:latin typeface="Times New Roman" panose="02020603050405020304" pitchFamily="18" charset="0"/>
                <a:cs typeface="Times New Roman" panose="02020603050405020304" pitchFamily="18" charset="0"/>
              </a:rPr>
              <a:t>(Project 4)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5A4277-D9C9-6244-BFDC-F404B535D2B9}"/>
              </a:ext>
            </a:extLst>
          </p:cNvPr>
          <p:cNvSpPr txBox="1"/>
          <p:nvPr/>
        </p:nvSpPr>
        <p:spPr>
          <a:xfrm>
            <a:off x="1514078" y="133582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1111010100000000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1F0057C-563D-E346-A11A-0BAF8AE5AE2B}"/>
              </a:ext>
            </a:extLst>
          </p:cNvPr>
          <p:cNvSpPr txBox="1"/>
          <p:nvPr/>
        </p:nvSpPr>
        <p:spPr>
          <a:xfrm>
            <a:off x="1514078" y="155126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AEA59C6F-DBF4-0E40-8872-71B5DAF2A973}"/>
              </a:ext>
            </a:extLst>
          </p:cNvPr>
          <p:cNvSpPr txBox="1"/>
          <p:nvPr/>
        </p:nvSpPr>
        <p:spPr>
          <a:xfrm>
            <a:off x="1514078" y="1760112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9D3ECF2-2AFA-9E42-AC61-CE7CC3CC566F}"/>
              </a:ext>
            </a:extLst>
          </p:cNvPr>
          <p:cNvSpPr txBox="1"/>
          <p:nvPr/>
        </p:nvSpPr>
        <p:spPr>
          <a:xfrm>
            <a:off x="1514078" y="1975556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F23F610-4217-1E4C-BE82-F87A6A9C7490}"/>
              </a:ext>
            </a:extLst>
          </p:cNvPr>
          <p:cNvSpPr txBox="1"/>
          <p:nvPr/>
        </p:nvSpPr>
        <p:spPr>
          <a:xfrm>
            <a:off x="793171" y="133582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F8B9D89-B3A3-074F-BB12-85FA07C223B2}"/>
              </a:ext>
            </a:extLst>
          </p:cNvPr>
          <p:cNvSpPr txBox="1"/>
          <p:nvPr/>
        </p:nvSpPr>
        <p:spPr>
          <a:xfrm>
            <a:off x="792292" y="1565701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D488064-497D-E04A-AF35-F0847E98BC24}"/>
              </a:ext>
            </a:extLst>
          </p:cNvPr>
          <p:cNvSpPr txBox="1"/>
          <p:nvPr/>
        </p:nvSpPr>
        <p:spPr>
          <a:xfrm>
            <a:off x="793171" y="1760112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28E16EF-1389-CC4F-83ED-50762C29FDAC}"/>
              </a:ext>
            </a:extLst>
          </p:cNvPr>
          <p:cNvSpPr txBox="1"/>
          <p:nvPr/>
        </p:nvSpPr>
        <p:spPr>
          <a:xfrm>
            <a:off x="793171" y="1975556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1830EAB-A0EA-794D-9D30-21235173E2F5}"/>
              </a:ext>
            </a:extLst>
          </p:cNvPr>
          <p:cNvSpPr txBox="1"/>
          <p:nvPr/>
        </p:nvSpPr>
        <p:spPr>
          <a:xfrm>
            <a:off x="1513117" y="219100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0000101000000000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0987F78-D145-584E-A778-64009E512DA3}"/>
              </a:ext>
            </a:extLst>
          </p:cNvPr>
          <p:cNvSpPr txBox="1"/>
          <p:nvPr/>
        </p:nvSpPr>
        <p:spPr>
          <a:xfrm>
            <a:off x="1513117" y="240644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1CC912F-F87E-624F-993D-D23A78CB1991}"/>
              </a:ext>
            </a:extLst>
          </p:cNvPr>
          <p:cNvSpPr txBox="1"/>
          <p:nvPr/>
        </p:nvSpPr>
        <p:spPr>
          <a:xfrm>
            <a:off x="1513117" y="2615292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0083151-5DE7-A54B-8839-0813BF647A2B}"/>
              </a:ext>
            </a:extLst>
          </p:cNvPr>
          <p:cNvSpPr txBox="1"/>
          <p:nvPr/>
        </p:nvSpPr>
        <p:spPr>
          <a:xfrm>
            <a:off x="1513117" y="2830736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74EE16CD-0BD3-F340-9E9F-5D62FF9227F0}"/>
              </a:ext>
            </a:extLst>
          </p:cNvPr>
          <p:cNvSpPr txBox="1"/>
          <p:nvPr/>
        </p:nvSpPr>
        <p:spPr>
          <a:xfrm>
            <a:off x="792210" y="219100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022B7EF2-D8C7-AB45-805A-5AA87515145A}"/>
              </a:ext>
            </a:extLst>
          </p:cNvPr>
          <p:cNvSpPr txBox="1"/>
          <p:nvPr/>
        </p:nvSpPr>
        <p:spPr>
          <a:xfrm>
            <a:off x="792210" y="2406444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72CE601-342E-8B4C-80BA-8C783ACAE94A}"/>
              </a:ext>
            </a:extLst>
          </p:cNvPr>
          <p:cNvSpPr txBox="1"/>
          <p:nvPr/>
        </p:nvSpPr>
        <p:spPr>
          <a:xfrm>
            <a:off x="792210" y="2615292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20B6918-8A47-4343-89A7-FD3DCBE7CE75}"/>
              </a:ext>
            </a:extLst>
          </p:cNvPr>
          <p:cNvSpPr txBox="1"/>
          <p:nvPr/>
        </p:nvSpPr>
        <p:spPr>
          <a:xfrm>
            <a:off x="792210" y="2830736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63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358FAEC-77BD-CC45-97B7-AA14FB753175}"/>
              </a:ext>
            </a:extLst>
          </p:cNvPr>
          <p:cNvSpPr txBox="1"/>
          <p:nvPr/>
        </p:nvSpPr>
        <p:spPr>
          <a:xfrm>
            <a:off x="1513117" y="304296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E4F882-9A29-9D48-8DE4-34EFD6111337}"/>
              </a:ext>
            </a:extLst>
          </p:cNvPr>
          <p:cNvSpPr txBox="1"/>
          <p:nvPr/>
        </p:nvSpPr>
        <p:spPr>
          <a:xfrm>
            <a:off x="792210" y="304296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3889DBAB-FC8B-5849-9038-015AC5A7E283}"/>
              </a:ext>
            </a:extLst>
          </p:cNvPr>
          <p:cNvSpPr txBox="1"/>
          <p:nvPr/>
        </p:nvSpPr>
        <p:spPr>
          <a:xfrm>
            <a:off x="1513117" y="3258133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1011010100000000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D5C0FEC-461E-1242-8DAE-917503AF1F18}"/>
              </a:ext>
            </a:extLst>
          </p:cNvPr>
          <p:cNvSpPr txBox="1"/>
          <p:nvPr/>
        </p:nvSpPr>
        <p:spPr>
          <a:xfrm>
            <a:off x="1513117" y="3473577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5A446FD6-314E-2A4B-94E0-1C00F8B93785}"/>
              </a:ext>
            </a:extLst>
          </p:cNvPr>
          <p:cNvSpPr txBox="1"/>
          <p:nvPr/>
        </p:nvSpPr>
        <p:spPr>
          <a:xfrm>
            <a:off x="1513117" y="3682425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CC6FB49B-CBBC-4546-A0F8-EC7BAAED15CB}"/>
              </a:ext>
            </a:extLst>
          </p:cNvPr>
          <p:cNvSpPr txBox="1"/>
          <p:nvPr/>
        </p:nvSpPr>
        <p:spPr>
          <a:xfrm>
            <a:off x="1513117" y="3897869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00CA760-16C0-7F48-9959-85D531B62EE3}"/>
              </a:ext>
            </a:extLst>
          </p:cNvPr>
          <p:cNvSpPr txBox="1"/>
          <p:nvPr/>
        </p:nvSpPr>
        <p:spPr>
          <a:xfrm>
            <a:off x="792210" y="3258133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8159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30D54DEA-9B08-D043-90D5-F313B5573733}"/>
              </a:ext>
            </a:extLst>
          </p:cNvPr>
          <p:cNvSpPr txBox="1"/>
          <p:nvPr/>
        </p:nvSpPr>
        <p:spPr>
          <a:xfrm>
            <a:off x="792210" y="3473577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8160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75D06B4-23FF-8548-AD6D-B76AF95D9246}"/>
              </a:ext>
            </a:extLst>
          </p:cNvPr>
          <p:cNvSpPr txBox="1"/>
          <p:nvPr/>
        </p:nvSpPr>
        <p:spPr>
          <a:xfrm>
            <a:off x="792210" y="3682425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D67A13F-E59B-264F-A20F-927669D1BDCA}"/>
              </a:ext>
            </a:extLst>
          </p:cNvPr>
          <p:cNvSpPr txBox="1"/>
          <p:nvPr/>
        </p:nvSpPr>
        <p:spPr>
          <a:xfrm>
            <a:off x="792210" y="3897869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8191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FAA976E-AF79-9240-801D-D030DD7B1BA3}"/>
              </a:ext>
            </a:extLst>
          </p:cNvPr>
          <p:cNvSpPr txBox="1"/>
          <p:nvPr/>
        </p:nvSpPr>
        <p:spPr>
          <a:xfrm>
            <a:off x="1408103" y="989950"/>
            <a:ext cx="1823759" cy="318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Memory Map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38B56B6E-367F-5A4C-9179-DFBC2990FD7F}"/>
              </a:ext>
            </a:extLst>
          </p:cNvPr>
          <p:cNvGrpSpPr/>
          <p:nvPr/>
        </p:nvGrpSpPr>
        <p:grpSpPr>
          <a:xfrm>
            <a:off x="3286775" y="1361949"/>
            <a:ext cx="1105097" cy="2744136"/>
            <a:chOff x="3286775" y="1361949"/>
            <a:chExt cx="1105097" cy="2744136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9A1CFCD3-298E-E646-B64D-8F83FB6A03CA}"/>
                </a:ext>
              </a:extLst>
            </p:cNvPr>
            <p:cNvGrpSpPr/>
            <p:nvPr/>
          </p:nvGrpSpPr>
          <p:grpSpPr>
            <a:xfrm>
              <a:off x="3286775" y="1361949"/>
              <a:ext cx="1096793" cy="804142"/>
              <a:chOff x="3564687" y="1383685"/>
              <a:chExt cx="1096793" cy="804142"/>
            </a:xfrm>
          </p:grpSpPr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661BBCDA-36ED-2E47-8B46-942AC341BED8}"/>
                  </a:ext>
                </a:extLst>
              </p:cNvPr>
              <p:cNvSpPr/>
              <p:nvPr/>
            </p:nvSpPr>
            <p:spPr>
              <a:xfrm>
                <a:off x="3681752" y="1606452"/>
                <a:ext cx="979728" cy="3474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>
                  <a:lnSpc>
                    <a:spcPts val="176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Times"/>
                    <a:cs typeface="Times"/>
                  </a:rPr>
                  <a:t>row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7" name="Right Brace 226">
                <a:extLst>
                  <a:ext uri="{FF2B5EF4-FFF2-40B4-BE49-F238E27FC236}">
                    <a16:creationId xmlns:a16="http://schemas.microsoft.com/office/drawing/2014/main" id="{C01087A1-5014-B343-9880-FDC3D99CEEB5}"/>
                  </a:ext>
                </a:extLst>
              </p:cNvPr>
              <p:cNvSpPr/>
              <p:nvPr/>
            </p:nvSpPr>
            <p:spPr>
              <a:xfrm>
                <a:off x="3564687" y="1383685"/>
                <a:ext cx="131653" cy="804142"/>
              </a:xfrm>
              <a:prstGeom prst="rightBrace">
                <a:avLst>
                  <a:gd name="adj1" fmla="val 44601"/>
                  <a:gd name="adj2" fmla="val 5147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solidFill>
                    <a:srgbClr val="7F7F7F"/>
                  </a:solidFill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F395590-29A7-9145-B6BC-D6E1B772A1ED}"/>
                </a:ext>
              </a:extLst>
            </p:cNvPr>
            <p:cNvGrpSpPr/>
            <p:nvPr/>
          </p:nvGrpSpPr>
          <p:grpSpPr>
            <a:xfrm>
              <a:off x="3286775" y="3013958"/>
              <a:ext cx="1105097" cy="1092127"/>
              <a:chOff x="3286775" y="3255258"/>
              <a:chExt cx="1105097" cy="1092127"/>
            </a:xfrm>
          </p:grpSpPr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C745A7DC-13A6-0448-ADE2-9B5D1E23BA84}"/>
                  </a:ext>
                </a:extLst>
              </p:cNvPr>
              <p:cNvSpPr txBox="1"/>
              <p:nvPr/>
            </p:nvSpPr>
            <p:spPr>
              <a:xfrm>
                <a:off x="3286775" y="3255258"/>
                <a:ext cx="719946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0" rIns="72000" bIns="0" rtlCol="0" anchor="ctr" anchorCtr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. .</a:t>
                </a:r>
              </a:p>
            </p:txBody>
          </p: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FC4FB7E0-932F-844F-A031-485CEEE1C8A4}"/>
                  </a:ext>
                </a:extLst>
              </p:cNvPr>
              <p:cNvGrpSpPr/>
              <p:nvPr/>
            </p:nvGrpSpPr>
            <p:grpSpPr>
              <a:xfrm>
                <a:off x="3295079" y="3543243"/>
                <a:ext cx="1096793" cy="804142"/>
                <a:chOff x="3564687" y="1383685"/>
                <a:chExt cx="1096793" cy="804142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B5541CD-FE41-F44D-AAB6-6B52D76C4564}"/>
                    </a:ext>
                  </a:extLst>
                </p:cNvPr>
                <p:cNvSpPr/>
                <p:nvPr/>
              </p:nvSpPr>
              <p:spPr>
                <a:xfrm>
                  <a:off x="3681752" y="1606452"/>
                  <a:ext cx="979728" cy="3474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>
                    <a:lnSpc>
                      <a:spcPts val="1760"/>
                    </a:lnSpc>
                  </a:pPr>
                  <a:r>
                    <a:rPr lang="en-US" sz="1400" dirty="0">
                      <a:solidFill>
                        <a:schemeClr val="tx1"/>
                      </a:solidFill>
                      <a:latin typeface="Times"/>
                      <a:cs typeface="Times"/>
                    </a:rPr>
                    <a:t>row 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255</a:t>
                  </a:r>
                </a:p>
              </p:txBody>
            </p:sp>
            <p:sp>
              <p:nvSpPr>
                <p:cNvPr id="225" name="Right Brace 224">
                  <a:extLst>
                    <a:ext uri="{FF2B5EF4-FFF2-40B4-BE49-F238E27FC236}">
                      <a16:creationId xmlns:a16="http://schemas.microsoft.com/office/drawing/2014/main" id="{FC0A6629-9A5A-374C-9300-912784E54435}"/>
                    </a:ext>
                  </a:extLst>
                </p:cNvPr>
                <p:cNvSpPr/>
                <p:nvPr/>
              </p:nvSpPr>
              <p:spPr>
                <a:xfrm>
                  <a:off x="3564687" y="1383685"/>
                  <a:ext cx="131653" cy="804142"/>
                </a:xfrm>
                <a:prstGeom prst="rightBrace">
                  <a:avLst>
                    <a:gd name="adj1" fmla="val 44601"/>
                    <a:gd name="adj2" fmla="val 51470"/>
                  </a:avLst>
                </a:prstGeom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solidFill>
                      <a:srgbClr val="7F7F7F"/>
                    </a:solidFill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90FA425C-2BBA-6141-A1F3-346A90EAA897}"/>
                </a:ext>
              </a:extLst>
            </p:cNvPr>
            <p:cNvGrpSpPr/>
            <p:nvPr/>
          </p:nvGrpSpPr>
          <p:grpSpPr>
            <a:xfrm>
              <a:off x="3286775" y="2230534"/>
              <a:ext cx="1096793" cy="804142"/>
              <a:chOff x="3564687" y="1383685"/>
              <a:chExt cx="1096793" cy="804142"/>
            </a:xfrm>
          </p:grpSpPr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41861A54-44FA-F84D-BC5B-D082D19729EB}"/>
                  </a:ext>
                </a:extLst>
              </p:cNvPr>
              <p:cNvSpPr/>
              <p:nvPr/>
            </p:nvSpPr>
            <p:spPr>
              <a:xfrm>
                <a:off x="3681752" y="1606452"/>
                <a:ext cx="979728" cy="3474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>
                  <a:lnSpc>
                    <a:spcPts val="176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Times"/>
                    <a:cs typeface="Times"/>
                  </a:rPr>
                  <a:t>row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21" name="Right Brace 220">
                <a:extLst>
                  <a:ext uri="{FF2B5EF4-FFF2-40B4-BE49-F238E27FC236}">
                    <a16:creationId xmlns:a16="http://schemas.microsoft.com/office/drawing/2014/main" id="{C68289B1-EFDE-8047-8A32-66EE6A1AB038}"/>
                  </a:ext>
                </a:extLst>
              </p:cNvPr>
              <p:cNvSpPr/>
              <p:nvPr/>
            </p:nvSpPr>
            <p:spPr>
              <a:xfrm>
                <a:off x="3564687" y="1383685"/>
                <a:ext cx="131653" cy="804142"/>
              </a:xfrm>
              <a:prstGeom prst="rightBrace">
                <a:avLst>
                  <a:gd name="adj1" fmla="val 44601"/>
                  <a:gd name="adj2" fmla="val 5147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solidFill>
                    <a:srgbClr val="7F7F7F"/>
                  </a:solidFill>
                </a:endParaRPr>
              </a:p>
            </p:txBody>
          </p:sp>
        </p:grp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29C7D894-EE6C-1C45-92AE-AD1A1D903D50}"/>
              </a:ext>
            </a:extLst>
          </p:cNvPr>
          <p:cNvSpPr txBox="1"/>
          <p:nvPr/>
        </p:nvSpPr>
        <p:spPr>
          <a:xfrm>
            <a:off x="402633" y="1325840"/>
            <a:ext cx="60884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16384</a:t>
            </a:r>
          </a:p>
        </p:txBody>
      </p:sp>
      <p:sp>
        <p:nvSpPr>
          <p:cNvPr id="231" name="Rounded Rectangular Callout 230">
            <a:extLst>
              <a:ext uri="{FF2B5EF4-FFF2-40B4-BE49-F238E27FC236}">
                <a16:creationId xmlns:a16="http://schemas.microsoft.com/office/drawing/2014/main" id="{2EAC41A9-53F9-A546-9472-EBBFC328973E}"/>
              </a:ext>
            </a:extLst>
          </p:cNvPr>
          <p:cNvSpPr/>
          <p:nvPr/>
        </p:nvSpPr>
        <p:spPr>
          <a:xfrm>
            <a:off x="249453" y="1736687"/>
            <a:ext cx="873098" cy="786381"/>
          </a:xfrm>
          <a:prstGeom prst="wedgeRoundRectCallout">
            <a:avLst>
              <a:gd name="adj1" fmla="val -1949"/>
              <a:gd name="adj2" fmla="val -6567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address of the screen memory map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9E8B00D4-9793-6F44-9646-DFEE12D516BF}"/>
              </a:ext>
            </a:extLst>
          </p:cNvPr>
          <p:cNvSpPr/>
          <p:nvPr/>
        </p:nvSpPr>
        <p:spPr>
          <a:xfrm>
            <a:off x="315786" y="1604841"/>
            <a:ext cx="719946" cy="3311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>
              <a:lnSpc>
                <a:spcPts val="176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SCREEN 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9619235-3F14-A345-87E3-8584851CBBB1}"/>
              </a:ext>
            </a:extLst>
          </p:cNvPr>
          <p:cNvSpPr/>
          <p:nvPr/>
        </p:nvSpPr>
        <p:spPr>
          <a:xfrm>
            <a:off x="552610" y="1505307"/>
            <a:ext cx="299081" cy="254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A2AF8921-A167-3342-BBA1-42D5BCEB2104}"/>
              </a:ext>
            </a:extLst>
          </p:cNvPr>
          <p:cNvCxnSpPr>
            <a:cxnSpLocks/>
          </p:cNvCxnSpPr>
          <p:nvPr/>
        </p:nvCxnSpPr>
        <p:spPr>
          <a:xfrm>
            <a:off x="1035732" y="1444726"/>
            <a:ext cx="22300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0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  <p:bldP spid="104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Bitmaps</a:t>
            </a:r>
          </a:p>
        </p:txBody>
      </p:sp>
      <p:sp>
        <p:nvSpPr>
          <p:cNvPr id="450" name="Right Arrow 449">
            <a:extLst>
              <a:ext uri="{FF2B5EF4-FFF2-40B4-BE49-F238E27FC236}">
                <a16:creationId xmlns:a16="http://schemas.microsoft.com/office/drawing/2014/main" id="{48E30DA4-320A-EC49-8BC0-EBBF6C104961}"/>
              </a:ext>
            </a:extLst>
          </p:cNvPr>
          <p:cNvSpPr/>
          <p:nvPr/>
        </p:nvSpPr>
        <p:spPr>
          <a:xfrm>
            <a:off x="4095850" y="2280164"/>
            <a:ext cx="906332" cy="719036"/>
          </a:xfrm>
          <a:prstGeom prst="rightArrow">
            <a:avLst>
              <a:gd name="adj1" fmla="val 50000"/>
              <a:gd name="adj2" fmla="val 4725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refresh</a:t>
            </a:r>
          </a:p>
        </p:txBody>
      </p: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D2C558CF-3817-4A47-AA07-7762701A9F03}"/>
              </a:ext>
            </a:extLst>
          </p:cNvPr>
          <p:cNvSpPr txBox="1">
            <a:spLocks/>
          </p:cNvSpPr>
          <p:nvPr/>
        </p:nvSpPr>
        <p:spPr>
          <a:xfrm>
            <a:off x="1408103" y="4339157"/>
            <a:ext cx="3307197" cy="574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Examples of simple patterns that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can be drawn relatively easily: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5BC8545-D517-D94C-ABF5-0E026574BDC5}"/>
              </a:ext>
            </a:extLst>
          </p:cNvPr>
          <p:cNvSpPr txBox="1"/>
          <p:nvPr/>
        </p:nvSpPr>
        <p:spPr>
          <a:xfrm>
            <a:off x="1477558" y="4888770"/>
            <a:ext cx="2608168" cy="10142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144000" tIns="72000" rIns="0" bIns="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first (left) 16 pixels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of the top row to black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@SCREEN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M=-1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1111111111111111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D49D407-9E8F-9C4A-BFE7-E4AA6472FD60}"/>
              </a:ext>
            </a:extLst>
          </p:cNvPr>
          <p:cNvGrpSpPr/>
          <p:nvPr/>
        </p:nvGrpSpPr>
        <p:grpSpPr>
          <a:xfrm>
            <a:off x="4846419" y="1277945"/>
            <a:ext cx="3791065" cy="2298660"/>
            <a:chOff x="4846419" y="1277945"/>
            <a:chExt cx="3791065" cy="229866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4CEE5C1-780F-EA48-8E23-E2506CA60D95}"/>
                </a:ext>
              </a:extLst>
            </p:cNvPr>
            <p:cNvSpPr/>
            <p:nvPr/>
          </p:nvSpPr>
          <p:spPr>
            <a:xfrm>
              <a:off x="5010486" y="2016885"/>
              <a:ext cx="537604" cy="128352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666F817-4392-B54F-BAC5-E3EA5F24A452}"/>
                </a:ext>
              </a:extLst>
            </p:cNvPr>
            <p:cNvSpPr/>
            <p:nvPr/>
          </p:nvSpPr>
          <p:spPr>
            <a:xfrm>
              <a:off x="5518554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4A9ACE9-06C1-644A-AF55-807388AA60D5}"/>
                </a:ext>
              </a:extLst>
            </p:cNvPr>
            <p:cNvSpPr/>
            <p:nvPr/>
          </p:nvSpPr>
          <p:spPr>
            <a:xfrm>
              <a:off x="5769278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F8A2D87-4B0D-4946-B688-508A4A455143}"/>
                </a:ext>
              </a:extLst>
            </p:cNvPr>
            <p:cNvSpPr/>
            <p:nvPr/>
          </p:nvSpPr>
          <p:spPr>
            <a:xfrm>
              <a:off x="601317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7967BB-AC6D-834D-AE27-03FAF57E5289}"/>
                </a:ext>
              </a:extLst>
            </p:cNvPr>
            <p:cNvSpPr/>
            <p:nvPr/>
          </p:nvSpPr>
          <p:spPr>
            <a:xfrm>
              <a:off x="6263901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18FA83D-3EC2-7C49-94B5-9731EB83CF3B}"/>
                </a:ext>
              </a:extLst>
            </p:cNvPr>
            <p:cNvSpPr/>
            <p:nvPr/>
          </p:nvSpPr>
          <p:spPr>
            <a:xfrm>
              <a:off x="676616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24BF6AD-8B41-6740-BD7E-AC37BFFD372B}"/>
                </a:ext>
              </a:extLst>
            </p:cNvPr>
            <p:cNvSpPr/>
            <p:nvPr/>
          </p:nvSpPr>
          <p:spPr>
            <a:xfrm>
              <a:off x="7260790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20C0EA6-439B-C849-8545-FE60C81C6472}"/>
                </a:ext>
              </a:extLst>
            </p:cNvPr>
            <p:cNvSpPr/>
            <p:nvPr/>
          </p:nvSpPr>
          <p:spPr>
            <a:xfrm>
              <a:off x="8234016" y="1541954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F6CC80A-D8E6-2045-8A1E-D8766CF9CE11}"/>
                </a:ext>
              </a:extLst>
            </p:cNvPr>
            <p:cNvSpPr/>
            <p:nvPr/>
          </p:nvSpPr>
          <p:spPr>
            <a:xfrm>
              <a:off x="6515443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19D58BE-F002-0E4B-8FCA-63D318283FB1}"/>
                </a:ext>
              </a:extLst>
            </p:cNvPr>
            <p:cNvSpPr/>
            <p:nvPr/>
          </p:nvSpPr>
          <p:spPr>
            <a:xfrm>
              <a:off x="7010066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0083EF8-B2A3-5440-9019-1007962D5A1B}"/>
                </a:ext>
              </a:extLst>
            </p:cNvPr>
            <p:cNvSpPr/>
            <p:nvPr/>
          </p:nvSpPr>
          <p:spPr>
            <a:xfrm>
              <a:off x="5518554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B8621C9-B37F-B44B-913A-F5F846A8ABF1}"/>
                </a:ext>
              </a:extLst>
            </p:cNvPr>
            <p:cNvSpPr/>
            <p:nvPr/>
          </p:nvSpPr>
          <p:spPr>
            <a:xfrm>
              <a:off x="5769278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FE6FD36-152C-B746-A045-30FF8940D3B5}"/>
                </a:ext>
              </a:extLst>
            </p:cNvPr>
            <p:cNvSpPr/>
            <p:nvPr/>
          </p:nvSpPr>
          <p:spPr>
            <a:xfrm>
              <a:off x="601317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2A73A6B-4FB7-9545-B85D-561EADEAE238}"/>
                </a:ext>
              </a:extLst>
            </p:cNvPr>
            <p:cNvSpPr/>
            <p:nvPr/>
          </p:nvSpPr>
          <p:spPr>
            <a:xfrm>
              <a:off x="6263901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CAEAC42-3C8E-2A45-BE4A-69CA930D1FA5}"/>
                </a:ext>
              </a:extLst>
            </p:cNvPr>
            <p:cNvSpPr/>
            <p:nvPr/>
          </p:nvSpPr>
          <p:spPr>
            <a:xfrm>
              <a:off x="6515443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A8658B8-01C0-2845-B7B2-7D454BFB89CA}"/>
                </a:ext>
              </a:extLst>
            </p:cNvPr>
            <p:cNvSpPr/>
            <p:nvPr/>
          </p:nvSpPr>
          <p:spPr>
            <a:xfrm>
              <a:off x="676616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34BE69C-98C6-234A-9D35-4C42143A3B6C}"/>
                </a:ext>
              </a:extLst>
            </p:cNvPr>
            <p:cNvSpPr/>
            <p:nvPr/>
          </p:nvSpPr>
          <p:spPr>
            <a:xfrm>
              <a:off x="701006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4D528-866A-CF48-ADDC-E17A782D815A}"/>
                </a:ext>
              </a:extLst>
            </p:cNvPr>
            <p:cNvSpPr/>
            <p:nvPr/>
          </p:nvSpPr>
          <p:spPr>
            <a:xfrm>
              <a:off x="7260790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856CB13-42D1-AE48-B31C-A96713425BB5}"/>
                </a:ext>
              </a:extLst>
            </p:cNvPr>
            <p:cNvSpPr/>
            <p:nvPr/>
          </p:nvSpPr>
          <p:spPr>
            <a:xfrm>
              <a:off x="749753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07D882E-B3AE-EA4C-A144-6B633A3364DB}"/>
                </a:ext>
              </a:extLst>
            </p:cNvPr>
            <p:cNvSpPr/>
            <p:nvPr/>
          </p:nvSpPr>
          <p:spPr>
            <a:xfrm>
              <a:off x="7748260" y="1283637"/>
              <a:ext cx="493438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7E878B6-9AEA-634E-BCDE-0C61D6B9DC42}"/>
                </a:ext>
              </a:extLst>
            </p:cNvPr>
            <p:cNvSpPr/>
            <p:nvPr/>
          </p:nvSpPr>
          <p:spPr>
            <a:xfrm>
              <a:off x="8181279" y="1277945"/>
              <a:ext cx="45620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511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B539A9D-5D2F-954D-A562-E9C47F978C8F}"/>
                </a:ext>
              </a:extLst>
            </p:cNvPr>
            <p:cNvSpPr/>
            <p:nvPr/>
          </p:nvSpPr>
          <p:spPr>
            <a:xfrm>
              <a:off x="5084350" y="1540780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2ACAB36-3DA7-824A-94E0-432F85981AE7}"/>
                </a:ext>
              </a:extLst>
            </p:cNvPr>
            <p:cNvSpPr/>
            <p:nvPr/>
          </p:nvSpPr>
          <p:spPr>
            <a:xfrm>
              <a:off x="5084350" y="1777997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E392F87-9220-BC47-9C7D-20CDCE44B0D3}"/>
                </a:ext>
              </a:extLst>
            </p:cNvPr>
            <p:cNvSpPr/>
            <p:nvPr/>
          </p:nvSpPr>
          <p:spPr>
            <a:xfrm>
              <a:off x="5083532" y="2017995"/>
              <a:ext cx="435285" cy="454081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526E4B3-86BE-DE46-8B55-419533D1BAAB}"/>
                </a:ext>
              </a:extLst>
            </p:cNvPr>
            <p:cNvSpPr/>
            <p:nvPr/>
          </p:nvSpPr>
          <p:spPr>
            <a:xfrm>
              <a:off x="5517369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5B0CD3F-4BA5-8A46-86E9-44349A41F8E9}"/>
                </a:ext>
              </a:extLst>
            </p:cNvPr>
            <p:cNvSpPr/>
            <p:nvPr/>
          </p:nvSpPr>
          <p:spPr>
            <a:xfrm>
              <a:off x="601199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A0F392C-FFEE-AB45-9F4E-985739B78F93}"/>
                </a:ext>
              </a:extLst>
            </p:cNvPr>
            <p:cNvSpPr/>
            <p:nvPr/>
          </p:nvSpPr>
          <p:spPr>
            <a:xfrm>
              <a:off x="6262716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061A200-826E-974E-92B1-E010C06171B7}"/>
                </a:ext>
              </a:extLst>
            </p:cNvPr>
            <p:cNvSpPr/>
            <p:nvPr/>
          </p:nvSpPr>
          <p:spPr>
            <a:xfrm>
              <a:off x="676498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4B8AA40-7673-AA4B-B4DA-382D04DDC034}"/>
                </a:ext>
              </a:extLst>
            </p:cNvPr>
            <p:cNvSpPr/>
            <p:nvPr/>
          </p:nvSpPr>
          <p:spPr>
            <a:xfrm>
              <a:off x="7259605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3DC2CE1-73C9-0C4A-AB96-CC1C57C46857}"/>
                </a:ext>
              </a:extLst>
            </p:cNvPr>
            <p:cNvSpPr/>
            <p:nvPr/>
          </p:nvSpPr>
          <p:spPr>
            <a:xfrm>
              <a:off x="6515443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EA2C83B-1968-FF41-8995-03EC81EBF08A}"/>
                </a:ext>
              </a:extLst>
            </p:cNvPr>
            <p:cNvSpPr/>
            <p:nvPr/>
          </p:nvSpPr>
          <p:spPr>
            <a:xfrm>
              <a:off x="701006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926C3878-0C74-714B-9C7E-03E582C2A4A2}"/>
                </a:ext>
              </a:extLst>
            </p:cNvPr>
            <p:cNvSpPr/>
            <p:nvPr/>
          </p:nvSpPr>
          <p:spPr>
            <a:xfrm>
              <a:off x="749753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ADFB49E-A075-8F41-9ECB-7B24017427AF}"/>
                </a:ext>
              </a:extLst>
            </p:cNvPr>
            <p:cNvSpPr/>
            <p:nvPr/>
          </p:nvSpPr>
          <p:spPr>
            <a:xfrm>
              <a:off x="5518554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CADB2AD-0F0A-EE42-97AA-C03B025DB376}"/>
                </a:ext>
              </a:extLst>
            </p:cNvPr>
            <p:cNvSpPr/>
            <p:nvPr/>
          </p:nvSpPr>
          <p:spPr>
            <a:xfrm>
              <a:off x="5769278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A61F5D3-DAF7-8C4C-B666-10E9E2149403}"/>
                </a:ext>
              </a:extLst>
            </p:cNvPr>
            <p:cNvSpPr/>
            <p:nvPr/>
          </p:nvSpPr>
          <p:spPr>
            <a:xfrm>
              <a:off x="601317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FD4F601-3442-674F-A5F7-DDC195F9F9BD}"/>
                </a:ext>
              </a:extLst>
            </p:cNvPr>
            <p:cNvSpPr/>
            <p:nvPr/>
          </p:nvSpPr>
          <p:spPr>
            <a:xfrm>
              <a:off x="6263901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4CC2728-A56E-2C46-B6AF-BEF1CE9FDF0C}"/>
                </a:ext>
              </a:extLst>
            </p:cNvPr>
            <p:cNvSpPr/>
            <p:nvPr/>
          </p:nvSpPr>
          <p:spPr>
            <a:xfrm>
              <a:off x="676616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FE35906-6B2A-5544-915B-8FB15DFF7F0A}"/>
                </a:ext>
              </a:extLst>
            </p:cNvPr>
            <p:cNvSpPr/>
            <p:nvPr/>
          </p:nvSpPr>
          <p:spPr>
            <a:xfrm>
              <a:off x="7260790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B095D0E-CFA6-CA49-8629-D54509C5EE9D}"/>
                </a:ext>
              </a:extLst>
            </p:cNvPr>
            <p:cNvSpPr/>
            <p:nvPr/>
          </p:nvSpPr>
          <p:spPr>
            <a:xfrm>
              <a:off x="7497536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15338A4-6437-B340-8738-B5DD00C57553}"/>
                </a:ext>
              </a:extLst>
            </p:cNvPr>
            <p:cNvSpPr/>
            <p:nvPr/>
          </p:nvSpPr>
          <p:spPr>
            <a:xfrm>
              <a:off x="8239799" y="177953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6AA63D4-0CC7-C94D-B683-16990F576857}"/>
                </a:ext>
              </a:extLst>
            </p:cNvPr>
            <p:cNvSpPr/>
            <p:nvPr/>
          </p:nvSpPr>
          <p:spPr>
            <a:xfrm>
              <a:off x="7747075" y="1540809"/>
              <a:ext cx="493438" cy="2444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D1AC0C1-C882-F445-8ED9-3098962F0965}"/>
                </a:ext>
              </a:extLst>
            </p:cNvPr>
            <p:cNvSpPr/>
            <p:nvPr/>
          </p:nvSpPr>
          <p:spPr>
            <a:xfrm>
              <a:off x="7773911" y="1858407"/>
              <a:ext cx="439766" cy="14658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B5E7E0-632D-4B49-A855-598CC6A7DB8B}"/>
                </a:ext>
              </a:extLst>
            </p:cNvPr>
            <p:cNvSpPr/>
            <p:nvPr/>
          </p:nvSpPr>
          <p:spPr>
            <a:xfrm>
              <a:off x="5517736" y="2018420"/>
              <a:ext cx="2972420" cy="12835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7373AB5-0B66-9D44-95AA-D1CB5AA9B7CF}"/>
                </a:ext>
              </a:extLst>
            </p:cNvPr>
            <p:cNvSpPr/>
            <p:nvPr/>
          </p:nvSpPr>
          <p:spPr>
            <a:xfrm>
              <a:off x="5768093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BCCE259-8D50-9540-887A-C6CCFB5F61A5}"/>
                </a:ext>
              </a:extLst>
            </p:cNvPr>
            <p:cNvSpPr/>
            <p:nvPr/>
          </p:nvSpPr>
          <p:spPr>
            <a:xfrm>
              <a:off x="6514258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59C5D2D-B140-B44A-9CE3-972ECC1F5EF6}"/>
                </a:ext>
              </a:extLst>
            </p:cNvPr>
            <p:cNvSpPr/>
            <p:nvPr/>
          </p:nvSpPr>
          <p:spPr>
            <a:xfrm>
              <a:off x="700888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187192B-779B-394A-BA9A-94C4E3CDA2B8}"/>
                </a:ext>
              </a:extLst>
            </p:cNvPr>
            <p:cNvSpPr/>
            <p:nvPr/>
          </p:nvSpPr>
          <p:spPr>
            <a:xfrm>
              <a:off x="749635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7C0F44E-4BA7-204A-8FA4-3147B3AEAD0D}"/>
                </a:ext>
              </a:extLst>
            </p:cNvPr>
            <p:cNvSpPr/>
            <p:nvPr/>
          </p:nvSpPr>
          <p:spPr>
            <a:xfrm>
              <a:off x="8238614" y="330237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56830EF-BFC6-2047-AD48-3A9445D72894}"/>
                </a:ext>
              </a:extLst>
            </p:cNvPr>
            <p:cNvSpPr/>
            <p:nvPr/>
          </p:nvSpPr>
          <p:spPr>
            <a:xfrm>
              <a:off x="7752491" y="3301259"/>
              <a:ext cx="493438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E02B208-3C2C-3845-AA5C-C755409C92EA}"/>
                </a:ext>
              </a:extLst>
            </p:cNvPr>
            <p:cNvSpPr/>
            <p:nvPr/>
          </p:nvSpPr>
          <p:spPr>
            <a:xfrm>
              <a:off x="5083165" y="3300834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45CE669-6F87-1942-AF6A-DC0FCFB7A53A}"/>
                </a:ext>
              </a:extLst>
            </p:cNvPr>
            <p:cNvSpPr/>
            <p:nvPr/>
          </p:nvSpPr>
          <p:spPr>
            <a:xfrm>
              <a:off x="4846419" y="3335716"/>
              <a:ext cx="664519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255</a:t>
              </a: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47A6FD31-0A40-494B-8FBD-302C89510D10}"/>
              </a:ext>
            </a:extLst>
          </p:cNvPr>
          <p:cNvSpPr txBox="1"/>
          <p:nvPr/>
        </p:nvSpPr>
        <p:spPr>
          <a:xfrm>
            <a:off x="5473831" y="937417"/>
            <a:ext cx="301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/>
                <a:cs typeface="Times New Roman"/>
              </a:rPr>
              <a:t>Physical screen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59FFFC-D1BB-E645-9AED-D6F3BDB02CA5}"/>
              </a:ext>
            </a:extLst>
          </p:cNvPr>
          <p:cNvGrpSpPr/>
          <p:nvPr/>
        </p:nvGrpSpPr>
        <p:grpSpPr>
          <a:xfrm>
            <a:off x="5343125" y="4478667"/>
            <a:ext cx="2339895" cy="1834444"/>
            <a:chOff x="5901209" y="4555110"/>
            <a:chExt cx="2339895" cy="1834444"/>
          </a:xfrm>
        </p:grpSpPr>
        <p:sp>
          <p:nvSpPr>
            <p:cNvPr id="133" name="Content Placeholder 2">
              <a:extLst>
                <a:ext uri="{FF2B5EF4-FFF2-40B4-BE49-F238E27FC236}">
                  <a16:creationId xmlns:a16="http://schemas.microsoft.com/office/drawing/2014/main" id="{F6C32213-CFB1-A74C-A0EF-D5534D718277}"/>
                </a:ext>
              </a:extLst>
            </p:cNvPr>
            <p:cNvSpPr txBox="1">
              <a:spLocks/>
            </p:cNvSpPr>
            <p:nvPr/>
          </p:nvSpPr>
          <p:spPr>
            <a:xfrm>
              <a:off x="5901209" y="4956197"/>
              <a:ext cx="1361791" cy="90393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Simple graphics program:</a:t>
              </a:r>
              <a:endParaRPr lang="he-IL" sz="1600" dirty="0">
                <a:latin typeface="Consolas" panose="020B0609020204030204" pitchFamily="49" charset="0"/>
              </a:endParaRPr>
            </a:p>
          </p:txBody>
        </p:sp>
        <p:sp>
          <p:nvSpPr>
            <p:cNvPr id="135" name="Rectangle 134">
              <a:hlinkClick r:id="rId2"/>
              <a:extLst>
                <a:ext uri="{FF2B5EF4-FFF2-40B4-BE49-F238E27FC236}">
                  <a16:creationId xmlns:a16="http://schemas.microsoft.com/office/drawing/2014/main" id="{2979FC85-CE64-D141-9FE9-9E271FFBCA39}"/>
                </a:ext>
              </a:extLst>
            </p:cNvPr>
            <p:cNvSpPr/>
            <p:nvPr/>
          </p:nvSpPr>
          <p:spPr>
            <a:xfrm>
              <a:off x="6937236" y="4555110"/>
              <a:ext cx="1303868" cy="1834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pic>
          <p:nvPicPr>
            <p:cNvPr id="136" name="Picture 135">
              <a:hlinkClick r:id="rId2"/>
              <a:extLst>
                <a:ext uri="{FF2B5EF4-FFF2-40B4-BE49-F238E27FC236}">
                  <a16:creationId xmlns:a16="http://schemas.microsoft.com/office/drawing/2014/main" id="{88E76134-ED27-A44C-96A6-EA1BB568E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7" t="14700" r="10872" b="15092"/>
            <a:stretch/>
          </p:blipFill>
          <p:spPr>
            <a:xfrm>
              <a:off x="7084433" y="5116997"/>
              <a:ext cx="968622" cy="965199"/>
            </a:xfrm>
            <a:prstGeom prst="rect">
              <a:avLst/>
            </a:prstGeom>
          </p:spPr>
        </p:pic>
        <p:sp>
          <p:nvSpPr>
            <p:cNvPr id="137" name="Rectangle 10">
              <a:hlinkClick r:id="rId2"/>
              <a:extLst>
                <a:ext uri="{FF2B5EF4-FFF2-40B4-BE49-F238E27FC236}">
                  <a16:creationId xmlns:a16="http://schemas.microsoft.com/office/drawing/2014/main" id="{7BE0C5C0-3DB1-134B-91F7-F0C4EA675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1899" y="4610070"/>
              <a:ext cx="1241778" cy="4148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0" tIns="46038" rIns="0" bIns="46038"/>
            <a:lstStyle/>
            <a:p>
              <a:pPr marL="342900" indent="-342900" algn="ctr"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FFFF00"/>
                  </a:solidFill>
                  <a:latin typeface="Arial"/>
                  <a:cs typeface="Arial"/>
                </a:rPr>
                <a:t>Rectangle</a:t>
              </a:r>
            </a:p>
            <a:p>
              <a:pPr marL="342900" indent="-342900" algn="ctr"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FFFF00"/>
                  </a:solidFill>
                  <a:latin typeface="Arial"/>
                  <a:cs typeface="Arial"/>
                </a:rPr>
                <a:t>Drawing</a:t>
              </a:r>
            </a:p>
          </p:txBody>
        </p:sp>
        <p:sp>
          <p:nvSpPr>
            <p:cNvPr id="138" name="Rectangle 10">
              <a:hlinkClick r:id="rId2"/>
              <a:extLst>
                <a:ext uri="{FF2B5EF4-FFF2-40B4-BE49-F238E27FC236}">
                  <a16:creationId xmlns:a16="http://schemas.microsoft.com/office/drawing/2014/main" id="{9158CEFB-2A04-664F-BF3A-712AB25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9567" y="6082194"/>
              <a:ext cx="1058353" cy="3073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0" tIns="46038" rIns="0" bIns="46038"/>
            <a:lstStyle/>
            <a:p>
              <a:pPr marL="342900" indent="-342900" algn="ctr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FFFF00"/>
                  </a:solidFill>
                  <a:latin typeface="Arial"/>
                  <a:cs typeface="Arial"/>
                </a:rPr>
                <a:t>demo</a:t>
              </a: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A0BAB94A-0997-0944-ABF4-004CD41EC473}"/>
              </a:ext>
            </a:extLst>
          </p:cNvPr>
          <p:cNvSpPr txBox="1"/>
          <p:nvPr/>
        </p:nvSpPr>
        <p:spPr>
          <a:xfrm>
            <a:off x="1514078" y="133582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1111010100000000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7AADF54-1AF2-B840-A880-E2236A2ABF5D}"/>
              </a:ext>
            </a:extLst>
          </p:cNvPr>
          <p:cNvSpPr txBox="1"/>
          <p:nvPr/>
        </p:nvSpPr>
        <p:spPr>
          <a:xfrm>
            <a:off x="1514078" y="155126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342BDDE-0E9E-4641-BA94-2C6E893C41B6}"/>
              </a:ext>
            </a:extLst>
          </p:cNvPr>
          <p:cNvSpPr txBox="1"/>
          <p:nvPr/>
        </p:nvSpPr>
        <p:spPr>
          <a:xfrm>
            <a:off x="1514078" y="1760112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6BA4141-9F9C-6D42-8597-9447529B29C0}"/>
              </a:ext>
            </a:extLst>
          </p:cNvPr>
          <p:cNvSpPr txBox="1"/>
          <p:nvPr/>
        </p:nvSpPr>
        <p:spPr>
          <a:xfrm>
            <a:off x="1514078" y="1975556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F0E3989-6DC5-504D-9AEB-22C16C0A89F0}"/>
              </a:ext>
            </a:extLst>
          </p:cNvPr>
          <p:cNvSpPr txBox="1"/>
          <p:nvPr/>
        </p:nvSpPr>
        <p:spPr>
          <a:xfrm>
            <a:off x="793171" y="133582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47968F5-392A-BE4A-9B58-128C2A6CFC0F}"/>
              </a:ext>
            </a:extLst>
          </p:cNvPr>
          <p:cNvSpPr txBox="1"/>
          <p:nvPr/>
        </p:nvSpPr>
        <p:spPr>
          <a:xfrm>
            <a:off x="792292" y="1565701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E5E1926-4E56-0E4B-82F6-31100F45475C}"/>
              </a:ext>
            </a:extLst>
          </p:cNvPr>
          <p:cNvSpPr txBox="1"/>
          <p:nvPr/>
        </p:nvSpPr>
        <p:spPr>
          <a:xfrm>
            <a:off x="793171" y="1760112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69BCEC7-973F-9446-8082-95A3757EF96A}"/>
              </a:ext>
            </a:extLst>
          </p:cNvPr>
          <p:cNvSpPr txBox="1"/>
          <p:nvPr/>
        </p:nvSpPr>
        <p:spPr>
          <a:xfrm>
            <a:off x="793171" y="1975556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FFC4173-09FB-6042-A876-926BF78C7CBF}"/>
              </a:ext>
            </a:extLst>
          </p:cNvPr>
          <p:cNvSpPr txBox="1"/>
          <p:nvPr/>
        </p:nvSpPr>
        <p:spPr>
          <a:xfrm>
            <a:off x="1513117" y="219100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0000101000000000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25125B8-6EA7-0745-B9AF-C65A64F9E279}"/>
              </a:ext>
            </a:extLst>
          </p:cNvPr>
          <p:cNvSpPr txBox="1"/>
          <p:nvPr/>
        </p:nvSpPr>
        <p:spPr>
          <a:xfrm>
            <a:off x="1513117" y="240644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4AE604A-37FA-0541-A694-DEC28D94660A}"/>
              </a:ext>
            </a:extLst>
          </p:cNvPr>
          <p:cNvSpPr txBox="1"/>
          <p:nvPr/>
        </p:nvSpPr>
        <p:spPr>
          <a:xfrm>
            <a:off x="1513117" y="2615292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B70A678-794C-2546-A137-0D403024B2D2}"/>
              </a:ext>
            </a:extLst>
          </p:cNvPr>
          <p:cNvSpPr txBox="1"/>
          <p:nvPr/>
        </p:nvSpPr>
        <p:spPr>
          <a:xfrm>
            <a:off x="1513117" y="2830736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0FCECE5-0488-2340-AD5D-8E0AF2AC3979}"/>
              </a:ext>
            </a:extLst>
          </p:cNvPr>
          <p:cNvSpPr txBox="1"/>
          <p:nvPr/>
        </p:nvSpPr>
        <p:spPr>
          <a:xfrm>
            <a:off x="792210" y="219100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11881CE-A6A8-0440-B554-50BBF8494F8B}"/>
              </a:ext>
            </a:extLst>
          </p:cNvPr>
          <p:cNvSpPr txBox="1"/>
          <p:nvPr/>
        </p:nvSpPr>
        <p:spPr>
          <a:xfrm>
            <a:off x="792210" y="2406444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8A5B15F-72EB-B64C-ABFC-39CB697F1ECE}"/>
              </a:ext>
            </a:extLst>
          </p:cNvPr>
          <p:cNvSpPr txBox="1"/>
          <p:nvPr/>
        </p:nvSpPr>
        <p:spPr>
          <a:xfrm>
            <a:off x="792210" y="2615292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CD04A99-3F4E-1D4E-9CB2-F0BA48B20465}"/>
              </a:ext>
            </a:extLst>
          </p:cNvPr>
          <p:cNvSpPr txBox="1"/>
          <p:nvPr/>
        </p:nvSpPr>
        <p:spPr>
          <a:xfrm>
            <a:off x="792210" y="2830736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63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65510CAC-6C55-A84C-A800-307CB1443C8E}"/>
              </a:ext>
            </a:extLst>
          </p:cNvPr>
          <p:cNvSpPr txBox="1"/>
          <p:nvPr/>
        </p:nvSpPr>
        <p:spPr>
          <a:xfrm>
            <a:off x="1513117" y="304296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620C69A-4035-A14E-AD90-25CB3A2EC903}"/>
              </a:ext>
            </a:extLst>
          </p:cNvPr>
          <p:cNvSpPr txBox="1"/>
          <p:nvPr/>
        </p:nvSpPr>
        <p:spPr>
          <a:xfrm>
            <a:off x="792210" y="3042960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DA9DDAAB-0F75-3840-A9AC-21805C1B108F}"/>
              </a:ext>
            </a:extLst>
          </p:cNvPr>
          <p:cNvSpPr txBox="1"/>
          <p:nvPr/>
        </p:nvSpPr>
        <p:spPr>
          <a:xfrm>
            <a:off x="1513117" y="3258133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1011010100000000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F3472228-7095-4441-8E17-2275BBAAE7BF}"/>
              </a:ext>
            </a:extLst>
          </p:cNvPr>
          <p:cNvSpPr txBox="1"/>
          <p:nvPr/>
        </p:nvSpPr>
        <p:spPr>
          <a:xfrm>
            <a:off x="1513117" y="3473577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FA892F0A-1B99-2F44-B063-065A842319BA}"/>
              </a:ext>
            </a:extLst>
          </p:cNvPr>
          <p:cNvSpPr txBox="1"/>
          <p:nvPr/>
        </p:nvSpPr>
        <p:spPr>
          <a:xfrm>
            <a:off x="1513117" y="3682425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1F2E9F07-EC0B-7541-AB07-CA96B02D7D39}"/>
              </a:ext>
            </a:extLst>
          </p:cNvPr>
          <p:cNvSpPr txBox="1"/>
          <p:nvPr/>
        </p:nvSpPr>
        <p:spPr>
          <a:xfrm>
            <a:off x="1513117" y="3897869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64937437-C213-CB48-9B2F-ED55D1E175A7}"/>
              </a:ext>
            </a:extLst>
          </p:cNvPr>
          <p:cNvSpPr txBox="1"/>
          <p:nvPr/>
        </p:nvSpPr>
        <p:spPr>
          <a:xfrm>
            <a:off x="792210" y="3258133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8159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E46F82D-9286-C745-8C49-B597C7C6B03A}"/>
              </a:ext>
            </a:extLst>
          </p:cNvPr>
          <p:cNvSpPr txBox="1"/>
          <p:nvPr/>
        </p:nvSpPr>
        <p:spPr>
          <a:xfrm>
            <a:off x="792210" y="3473577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8160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0C28948-C3EB-5F41-B40C-06EB12FE6771}"/>
              </a:ext>
            </a:extLst>
          </p:cNvPr>
          <p:cNvSpPr txBox="1"/>
          <p:nvPr/>
        </p:nvSpPr>
        <p:spPr>
          <a:xfrm>
            <a:off x="792210" y="3682425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42A466D-E32A-1844-BDCC-FE5BFF91E62F}"/>
              </a:ext>
            </a:extLst>
          </p:cNvPr>
          <p:cNvSpPr txBox="1"/>
          <p:nvPr/>
        </p:nvSpPr>
        <p:spPr>
          <a:xfrm>
            <a:off x="792210" y="3897869"/>
            <a:ext cx="719946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8191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340DF48-BB2E-B442-AAAD-1FDE0F99E513}"/>
              </a:ext>
            </a:extLst>
          </p:cNvPr>
          <p:cNvSpPr txBox="1"/>
          <p:nvPr/>
        </p:nvSpPr>
        <p:spPr>
          <a:xfrm>
            <a:off x="1408103" y="989950"/>
            <a:ext cx="1823759" cy="318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Memory Map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23A9320-D71C-8D48-AEE5-FBBBFA60E1EB}"/>
              </a:ext>
            </a:extLst>
          </p:cNvPr>
          <p:cNvGrpSpPr/>
          <p:nvPr/>
        </p:nvGrpSpPr>
        <p:grpSpPr>
          <a:xfrm>
            <a:off x="3286775" y="1361949"/>
            <a:ext cx="1105097" cy="2744136"/>
            <a:chOff x="3286775" y="1361949"/>
            <a:chExt cx="1105097" cy="2744136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A4150BD-A8DC-4646-96EF-3CAEA2F78AF6}"/>
                </a:ext>
              </a:extLst>
            </p:cNvPr>
            <p:cNvGrpSpPr/>
            <p:nvPr/>
          </p:nvGrpSpPr>
          <p:grpSpPr>
            <a:xfrm>
              <a:off x="3286775" y="1361949"/>
              <a:ext cx="1096793" cy="804142"/>
              <a:chOff x="3564687" y="1383685"/>
              <a:chExt cx="1096793" cy="804142"/>
            </a:xfrm>
          </p:grpSpPr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5BF3514A-C8BC-BA47-90D7-9BC9949540F4}"/>
                  </a:ext>
                </a:extLst>
              </p:cNvPr>
              <p:cNvSpPr/>
              <p:nvPr/>
            </p:nvSpPr>
            <p:spPr>
              <a:xfrm>
                <a:off x="3681752" y="1606452"/>
                <a:ext cx="979728" cy="3474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>
                  <a:lnSpc>
                    <a:spcPts val="176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Times"/>
                    <a:cs typeface="Times"/>
                  </a:rPr>
                  <a:t>row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7" name="Right Brace 226">
                <a:extLst>
                  <a:ext uri="{FF2B5EF4-FFF2-40B4-BE49-F238E27FC236}">
                    <a16:creationId xmlns:a16="http://schemas.microsoft.com/office/drawing/2014/main" id="{92B25DBE-59CA-B64B-9E33-C1E94F671907}"/>
                  </a:ext>
                </a:extLst>
              </p:cNvPr>
              <p:cNvSpPr/>
              <p:nvPr/>
            </p:nvSpPr>
            <p:spPr>
              <a:xfrm>
                <a:off x="3564687" y="1383685"/>
                <a:ext cx="131653" cy="804142"/>
              </a:xfrm>
              <a:prstGeom prst="rightBrace">
                <a:avLst>
                  <a:gd name="adj1" fmla="val 44601"/>
                  <a:gd name="adj2" fmla="val 5147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solidFill>
                    <a:srgbClr val="7F7F7F"/>
                  </a:solidFill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1B1DA1AE-2456-0040-AB3F-4580D354A0BC}"/>
                </a:ext>
              </a:extLst>
            </p:cNvPr>
            <p:cNvGrpSpPr/>
            <p:nvPr/>
          </p:nvGrpSpPr>
          <p:grpSpPr>
            <a:xfrm>
              <a:off x="3286775" y="3013958"/>
              <a:ext cx="1105097" cy="1092127"/>
              <a:chOff x="3286775" y="3255258"/>
              <a:chExt cx="1105097" cy="1092127"/>
            </a:xfrm>
          </p:grpSpPr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CDB239B9-3F9C-2943-AAE3-32CFEDFA33DF}"/>
                  </a:ext>
                </a:extLst>
              </p:cNvPr>
              <p:cNvSpPr txBox="1"/>
              <p:nvPr/>
            </p:nvSpPr>
            <p:spPr>
              <a:xfrm>
                <a:off x="3286775" y="3255258"/>
                <a:ext cx="719946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36000" tIns="0" rIns="72000" bIns="0" rtlCol="0" anchor="ctr" anchorCtr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. .</a:t>
                </a:r>
              </a:p>
            </p:txBody>
          </p: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95F1EDC6-997F-5D4C-AD37-A87C3FA755AC}"/>
                  </a:ext>
                </a:extLst>
              </p:cNvPr>
              <p:cNvGrpSpPr/>
              <p:nvPr/>
            </p:nvGrpSpPr>
            <p:grpSpPr>
              <a:xfrm>
                <a:off x="3295079" y="3543243"/>
                <a:ext cx="1096793" cy="804142"/>
                <a:chOff x="3564687" y="1383685"/>
                <a:chExt cx="1096793" cy="804142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CC4CACD-41A7-F741-BBA1-904589FE38AA}"/>
                    </a:ext>
                  </a:extLst>
                </p:cNvPr>
                <p:cNvSpPr/>
                <p:nvPr/>
              </p:nvSpPr>
              <p:spPr>
                <a:xfrm>
                  <a:off x="3681752" y="1606452"/>
                  <a:ext cx="979728" cy="3474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>
                    <a:lnSpc>
                      <a:spcPts val="1760"/>
                    </a:lnSpc>
                  </a:pPr>
                  <a:r>
                    <a:rPr lang="en-US" sz="1400" dirty="0">
                      <a:solidFill>
                        <a:schemeClr val="tx1"/>
                      </a:solidFill>
                      <a:latin typeface="Times"/>
                      <a:cs typeface="Times"/>
                    </a:rPr>
                    <a:t>row 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255</a:t>
                  </a:r>
                </a:p>
              </p:txBody>
            </p:sp>
            <p:sp>
              <p:nvSpPr>
                <p:cNvPr id="225" name="Right Brace 224">
                  <a:extLst>
                    <a:ext uri="{FF2B5EF4-FFF2-40B4-BE49-F238E27FC236}">
                      <a16:creationId xmlns:a16="http://schemas.microsoft.com/office/drawing/2014/main" id="{3FAE3C21-880A-E34F-BE5F-A8ED2B1D34F9}"/>
                    </a:ext>
                  </a:extLst>
                </p:cNvPr>
                <p:cNvSpPr/>
                <p:nvPr/>
              </p:nvSpPr>
              <p:spPr>
                <a:xfrm>
                  <a:off x="3564687" y="1383685"/>
                  <a:ext cx="131653" cy="804142"/>
                </a:xfrm>
                <a:prstGeom prst="rightBrace">
                  <a:avLst>
                    <a:gd name="adj1" fmla="val 44601"/>
                    <a:gd name="adj2" fmla="val 51470"/>
                  </a:avLst>
                </a:prstGeom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endParaRPr lang="en-US" dirty="0">
                    <a:solidFill>
                      <a:srgbClr val="7F7F7F"/>
                    </a:solidFill>
                  </a:endParaRPr>
                </a:p>
              </p:txBody>
            </p:sp>
          </p:grp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2E2ADFE-4BB8-6B4E-A0B0-2A0BCC5DD68C}"/>
                </a:ext>
              </a:extLst>
            </p:cNvPr>
            <p:cNvGrpSpPr/>
            <p:nvPr/>
          </p:nvGrpSpPr>
          <p:grpSpPr>
            <a:xfrm>
              <a:off x="3286775" y="2230534"/>
              <a:ext cx="1096793" cy="804142"/>
              <a:chOff x="3564687" y="1383685"/>
              <a:chExt cx="1096793" cy="804142"/>
            </a:xfrm>
          </p:grpSpPr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F174CDC-AED0-3D46-852F-591D1C65FA2A}"/>
                  </a:ext>
                </a:extLst>
              </p:cNvPr>
              <p:cNvSpPr/>
              <p:nvPr/>
            </p:nvSpPr>
            <p:spPr>
              <a:xfrm>
                <a:off x="3681752" y="1606452"/>
                <a:ext cx="979728" cy="3474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>
                  <a:lnSpc>
                    <a:spcPts val="176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Times"/>
                    <a:cs typeface="Times"/>
                  </a:rPr>
                  <a:t>row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21" name="Right Brace 220">
                <a:extLst>
                  <a:ext uri="{FF2B5EF4-FFF2-40B4-BE49-F238E27FC236}">
                    <a16:creationId xmlns:a16="http://schemas.microsoft.com/office/drawing/2014/main" id="{53C404A4-768E-B149-9B19-46B748ADABE2}"/>
                  </a:ext>
                </a:extLst>
              </p:cNvPr>
              <p:cNvSpPr/>
              <p:nvPr/>
            </p:nvSpPr>
            <p:spPr>
              <a:xfrm>
                <a:off x="3564687" y="1383685"/>
                <a:ext cx="131653" cy="804142"/>
              </a:xfrm>
              <a:prstGeom prst="rightBrace">
                <a:avLst>
                  <a:gd name="adj1" fmla="val 44601"/>
                  <a:gd name="adj2" fmla="val 5147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dirty="0">
                  <a:solidFill>
                    <a:srgbClr val="7F7F7F"/>
                  </a:solidFill>
                </a:endParaRPr>
              </a:p>
            </p:txBody>
          </p:sp>
        </p:grp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1364FEA7-8A99-9842-9164-D83F909D8CEC}"/>
              </a:ext>
            </a:extLst>
          </p:cNvPr>
          <p:cNvSpPr txBox="1"/>
          <p:nvPr/>
        </p:nvSpPr>
        <p:spPr>
          <a:xfrm>
            <a:off x="402633" y="1325840"/>
            <a:ext cx="60884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16384</a:t>
            </a:r>
          </a:p>
        </p:txBody>
      </p:sp>
      <p:sp>
        <p:nvSpPr>
          <p:cNvPr id="229" name="Rounded Rectangular Callout 228">
            <a:extLst>
              <a:ext uri="{FF2B5EF4-FFF2-40B4-BE49-F238E27FC236}">
                <a16:creationId xmlns:a16="http://schemas.microsoft.com/office/drawing/2014/main" id="{4FEA26DD-A6A3-D34A-87AA-9E03756E1CC3}"/>
              </a:ext>
            </a:extLst>
          </p:cNvPr>
          <p:cNvSpPr/>
          <p:nvPr/>
        </p:nvSpPr>
        <p:spPr>
          <a:xfrm>
            <a:off x="249453" y="1736687"/>
            <a:ext cx="873098" cy="786381"/>
          </a:xfrm>
          <a:prstGeom prst="wedgeRoundRectCallout">
            <a:avLst>
              <a:gd name="adj1" fmla="val -1949"/>
              <a:gd name="adj2" fmla="val -6567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address of the screen memory map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3F2CD31-667A-C948-855F-C4F72B456225}"/>
              </a:ext>
            </a:extLst>
          </p:cNvPr>
          <p:cNvSpPr/>
          <p:nvPr/>
        </p:nvSpPr>
        <p:spPr>
          <a:xfrm>
            <a:off x="315786" y="1604841"/>
            <a:ext cx="719946" cy="3311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>
              <a:lnSpc>
                <a:spcPts val="176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SCREEN 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2F3E98D-EA6A-574B-AEB6-ABFB367587A7}"/>
              </a:ext>
            </a:extLst>
          </p:cNvPr>
          <p:cNvSpPr/>
          <p:nvPr/>
        </p:nvSpPr>
        <p:spPr>
          <a:xfrm>
            <a:off x="552610" y="1505307"/>
            <a:ext cx="299081" cy="254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BE67E2E-7736-C747-A072-B465A819C26F}"/>
              </a:ext>
            </a:extLst>
          </p:cNvPr>
          <p:cNvCxnSpPr>
            <a:cxnSpLocks/>
          </p:cNvCxnSpPr>
          <p:nvPr/>
        </p:nvCxnSpPr>
        <p:spPr>
          <a:xfrm>
            <a:off x="1035732" y="1444726"/>
            <a:ext cx="22300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53572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 Editor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95037575-48C8-2747-A347-04EE19040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1" r="4656" b="8248"/>
          <a:stretch/>
        </p:blipFill>
        <p:spPr>
          <a:xfrm>
            <a:off x="774119" y="962889"/>
            <a:ext cx="3599918" cy="3957402"/>
          </a:xfrm>
          <a:prstGeom prst="rect">
            <a:avLst/>
          </a:prstGeom>
        </p:spPr>
      </p:pic>
      <p:sp>
        <p:nvSpPr>
          <p:cNvPr id="175" name="Text Box 3">
            <a:extLst>
              <a:ext uri="{FF2B5EF4-FFF2-40B4-BE49-F238E27FC236}">
                <a16:creationId xmlns:a16="http://schemas.microsoft.com/office/drawing/2014/main" id="{5FB85A1B-C5C5-4C4A-8B79-8242E6C08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4275" y="1148304"/>
            <a:ext cx="2708793" cy="37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cs typeface="Consolas"/>
              </a:rPr>
              <a:t>0000111111100000 = 4064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cs typeface="Consolas"/>
              </a:rPr>
              <a:t>0001100000110000 = 6192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cs typeface="Consolas"/>
              </a:rPr>
              <a:t>0001001010010000 = 4752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endParaRPr lang="en-US" sz="1200" dirty="0">
              <a:latin typeface="Consolas"/>
              <a:cs typeface="Consolas"/>
            </a:endParaRPr>
          </a:p>
          <a:p>
            <a:endParaRPr lang="en-US" sz="1200" dirty="0">
              <a:latin typeface="Consolas"/>
              <a:cs typeface="Consolas"/>
            </a:endParaRPr>
          </a:p>
          <a:p>
            <a:endParaRPr lang="en-US" sz="1200" dirty="0">
              <a:latin typeface="Consolas"/>
              <a:cs typeface="Consolas"/>
            </a:endParaRPr>
          </a:p>
          <a:p>
            <a:endParaRPr lang="en-US" sz="1200" dirty="0">
              <a:latin typeface="Consolas"/>
              <a:cs typeface="Consolas"/>
            </a:endParaRPr>
          </a:p>
          <a:p>
            <a:endParaRPr lang="en-US" sz="1200" dirty="0">
              <a:latin typeface="Consolas"/>
              <a:cs typeface="Consolas"/>
            </a:endParaRPr>
          </a:p>
          <a:p>
            <a:endParaRPr lang="en-US" sz="1200" dirty="0">
              <a:latin typeface="Consolas"/>
              <a:cs typeface="Consolas"/>
            </a:endParaRPr>
          </a:p>
          <a:p>
            <a:endParaRPr lang="en-US" sz="1200" dirty="0">
              <a:latin typeface="Consolas"/>
              <a:cs typeface="Consolas"/>
            </a:endParaRPr>
          </a:p>
          <a:p>
            <a:endParaRPr lang="en-US" sz="1200" dirty="0">
              <a:latin typeface="Consolas"/>
              <a:cs typeface="Consolas"/>
            </a:endParaRPr>
          </a:p>
          <a:p>
            <a:endParaRPr lang="en-US" sz="1200" dirty="0">
              <a:latin typeface="Consolas"/>
              <a:cs typeface="Consolas"/>
            </a:endParaRPr>
          </a:p>
          <a:p>
            <a:endParaRPr lang="en-US" sz="1200" dirty="0">
              <a:latin typeface="Consolas"/>
              <a:cs typeface="Consolas"/>
            </a:endParaRPr>
          </a:p>
          <a:p>
            <a:endParaRPr lang="en-US" sz="1200" dirty="0">
              <a:latin typeface="Consolas"/>
              <a:cs typeface="Consolas"/>
            </a:endParaRPr>
          </a:p>
          <a:p>
            <a:endParaRPr lang="en-US" sz="1200" dirty="0">
              <a:latin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0111111011111100 = 32508</a:t>
            </a:r>
          </a:p>
        </p:txBody>
      </p: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E96228F1-A7EE-A448-AC08-79CAB2F0520A}"/>
              </a:ext>
            </a:extLst>
          </p:cNvPr>
          <p:cNvSpPr txBox="1">
            <a:spLocks/>
          </p:cNvSpPr>
          <p:nvPr/>
        </p:nvSpPr>
        <p:spPr>
          <a:xfrm>
            <a:off x="4521025" y="2395104"/>
            <a:ext cx="4359024" cy="1768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Bitmap editor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productivity tool for developers.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developer draws a pixled image on a 2D grid, and the program generates code that draws the image in the RAM.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generated code can be copy-pasted into the developer’s assembly code.</a:t>
            </a:r>
            <a:endParaRPr lang="he-IL" sz="1600" dirty="0">
              <a:latin typeface="Consolas" panose="020B0609020204030204" pitchFamily="49" charset="0"/>
            </a:endParaRPr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D771F4F9-DB51-D847-94A4-5F081C489056}"/>
              </a:ext>
            </a:extLst>
          </p:cNvPr>
          <p:cNvSpPr txBox="1">
            <a:spLocks/>
          </p:cNvSpPr>
          <p:nvPr/>
        </p:nvSpPr>
        <p:spPr>
          <a:xfrm>
            <a:off x="740171" y="5148551"/>
            <a:ext cx="7897313" cy="1122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Nand to Tetris Bitmap Editor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available in this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 project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editor generates either Jack code or Hack assembly code –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see the radio buttons at the very bottom of the editor’s GUI.</a:t>
            </a:r>
            <a:endParaRPr lang="he-IL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85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81" grpId="0"/>
      <p:bldP spid="182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63519"/>
            <a:ext cx="31922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Machine languages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instruction set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CPU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Machine Language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89F9-E6F4-0B4F-8C6A-1877C1E84FA0}"/>
              </a:ext>
            </a:extLst>
          </p:cNvPr>
          <p:cNvSpPr txBox="1"/>
          <p:nvPr/>
        </p:nvSpPr>
        <p:spPr>
          <a:xfrm>
            <a:off x="4737841" y="3606899"/>
            <a:ext cx="29491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The Hack Language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Usage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Specification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Input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Project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1C0B3-9629-AF43-BDB0-4DCFDA0E58D8}"/>
              </a:ext>
            </a:extLst>
          </p:cNvPr>
          <p:cNvSpPr txBox="1"/>
          <p:nvPr/>
        </p:nvSpPr>
        <p:spPr>
          <a:xfrm>
            <a:off x="945420" y="3606899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Low Level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Iteration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Pointers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4913171" y="5328445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B4E4C8-BAD0-B341-8BC7-660B1CFE6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09749" y="4043653"/>
            <a:ext cx="340730" cy="3394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BE803-9E61-4547-9FD6-F10AD819F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09749" y="4449992"/>
            <a:ext cx="340730" cy="3394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FED5A2-04DF-9642-ABC7-0E2C72FBF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09749" y="4894660"/>
            <a:ext cx="340730" cy="3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1454161" y="1033639"/>
            <a:ext cx="4077917" cy="2137269"/>
            <a:chOff x="1475152" y="1201579"/>
            <a:chExt cx="4077917" cy="2137269"/>
          </a:xfrm>
        </p:grpSpPr>
        <p:sp>
          <p:nvSpPr>
            <p:cNvPr id="51" name="Rectangle 50"/>
            <p:cNvSpPr/>
            <p:nvPr/>
          </p:nvSpPr>
          <p:spPr>
            <a:xfrm>
              <a:off x="1475152" y="1201579"/>
              <a:ext cx="4077917" cy="21372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852873" y="1738886"/>
              <a:ext cx="736372" cy="26553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588134" y="1331893"/>
              <a:ext cx="746746" cy="1820065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RAM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704927" y="1314453"/>
              <a:ext cx="785734" cy="1760539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ROM</a:t>
              </a:r>
            </a:p>
          </p:txBody>
        </p:sp>
        <p:sp>
          <p:nvSpPr>
            <p:cNvPr id="65" name="Right Arrow 64"/>
            <p:cNvSpPr/>
            <p:nvPr/>
          </p:nvSpPr>
          <p:spPr>
            <a:xfrm>
              <a:off x="2577017" y="2113441"/>
              <a:ext cx="678318" cy="21338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6" name="Right Arrow 65"/>
            <p:cNvSpPr/>
            <p:nvPr/>
          </p:nvSpPr>
          <p:spPr>
            <a:xfrm>
              <a:off x="3992575" y="1984194"/>
              <a:ext cx="541441" cy="21338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473229" y="1795779"/>
              <a:ext cx="839524" cy="26553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instruc-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tions</a:t>
              </a:r>
            </a:p>
          </p:txBody>
        </p:sp>
        <p:sp>
          <p:nvSpPr>
            <p:cNvPr id="68" name="Diagonal Stripe 67"/>
            <p:cNvSpPr/>
            <p:nvPr/>
          </p:nvSpPr>
          <p:spPr>
            <a:xfrm rot="7883291">
              <a:off x="2683116" y="1681074"/>
              <a:ext cx="1290932" cy="1147278"/>
            </a:xfrm>
            <a:prstGeom prst="diagStripe">
              <a:avLst>
                <a:gd name="adj" fmla="val 32075"/>
              </a:avLst>
            </a:prstGeom>
            <a:solidFill>
              <a:srgbClr val="FFE0B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201203" y="1910912"/>
              <a:ext cx="795824" cy="56708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70" name="Right Arrow 69"/>
            <p:cNvSpPr/>
            <p:nvPr/>
          </p:nvSpPr>
          <p:spPr>
            <a:xfrm rot="10800000">
              <a:off x="3979477" y="2280340"/>
              <a:ext cx="515513" cy="21338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37" name="Content Placeholder 2"/>
          <p:cNvSpPr txBox="1">
            <a:spLocks/>
          </p:cNvSpPr>
          <p:nvPr/>
        </p:nvSpPr>
        <p:spPr>
          <a:xfrm>
            <a:off x="6267235" y="3429000"/>
            <a:ext cx="1479416" cy="613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Keyboard: used to enter inputs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06508" y="2437666"/>
            <a:ext cx="2159998" cy="1210877"/>
            <a:chOff x="5306508" y="2501166"/>
            <a:chExt cx="2159998" cy="1210877"/>
          </a:xfrm>
        </p:grpSpPr>
        <p:sp>
          <p:nvSpPr>
            <p:cNvPr id="76" name="Freeform 75"/>
            <p:cNvSpPr/>
            <p:nvPr/>
          </p:nvSpPr>
          <p:spPr>
            <a:xfrm>
              <a:off x="5383323" y="2928907"/>
              <a:ext cx="965223" cy="217389"/>
            </a:xfrm>
            <a:custGeom>
              <a:avLst/>
              <a:gdLst>
                <a:gd name="connsiteX0" fmla="*/ 0 w 941097"/>
                <a:gd name="connsiteY0" fmla="*/ 0 h 319774"/>
                <a:gd name="connsiteX1" fmla="*/ 45685 w 941097"/>
                <a:gd name="connsiteY1" fmla="*/ 9137 h 319774"/>
                <a:gd name="connsiteX2" fmla="*/ 219285 w 941097"/>
                <a:gd name="connsiteY2" fmla="*/ 27410 h 319774"/>
                <a:gd name="connsiteX3" fmla="*/ 246696 w 941097"/>
                <a:gd name="connsiteY3" fmla="*/ 45682 h 319774"/>
                <a:gd name="connsiteX4" fmla="*/ 274106 w 941097"/>
                <a:gd name="connsiteY4" fmla="*/ 54819 h 319774"/>
                <a:gd name="connsiteX5" fmla="*/ 328928 w 941097"/>
                <a:gd name="connsiteY5" fmla="*/ 91364 h 319774"/>
                <a:gd name="connsiteX6" fmla="*/ 347201 w 941097"/>
                <a:gd name="connsiteY6" fmla="*/ 118773 h 319774"/>
                <a:gd name="connsiteX7" fmla="*/ 402022 w 941097"/>
                <a:gd name="connsiteY7" fmla="*/ 155319 h 319774"/>
                <a:gd name="connsiteX8" fmla="*/ 420296 w 941097"/>
                <a:gd name="connsiteY8" fmla="*/ 182728 h 319774"/>
                <a:gd name="connsiteX9" fmla="*/ 520802 w 941097"/>
                <a:gd name="connsiteY9" fmla="*/ 210137 h 319774"/>
                <a:gd name="connsiteX10" fmla="*/ 566486 w 941097"/>
                <a:gd name="connsiteY10" fmla="*/ 109637 h 319774"/>
                <a:gd name="connsiteX11" fmla="*/ 511665 w 941097"/>
                <a:gd name="connsiteY11" fmla="*/ 118773 h 319774"/>
                <a:gd name="connsiteX12" fmla="*/ 456844 w 941097"/>
                <a:gd name="connsiteY12" fmla="*/ 155319 h 319774"/>
                <a:gd name="connsiteX13" fmla="*/ 438570 w 941097"/>
                <a:gd name="connsiteY13" fmla="*/ 210137 h 319774"/>
                <a:gd name="connsiteX14" fmla="*/ 447707 w 941097"/>
                <a:gd name="connsiteY14" fmla="*/ 255819 h 319774"/>
                <a:gd name="connsiteX15" fmla="*/ 493391 w 941097"/>
                <a:gd name="connsiteY15" fmla="*/ 292365 h 319774"/>
                <a:gd name="connsiteX16" fmla="*/ 548212 w 941097"/>
                <a:gd name="connsiteY16" fmla="*/ 319774 h 319774"/>
                <a:gd name="connsiteX17" fmla="*/ 630444 w 941097"/>
                <a:gd name="connsiteY17" fmla="*/ 310638 h 319774"/>
                <a:gd name="connsiteX18" fmla="*/ 685265 w 941097"/>
                <a:gd name="connsiteY18" fmla="*/ 274092 h 319774"/>
                <a:gd name="connsiteX19" fmla="*/ 694402 w 941097"/>
                <a:gd name="connsiteY19" fmla="*/ 246683 h 319774"/>
                <a:gd name="connsiteX20" fmla="*/ 740086 w 941097"/>
                <a:gd name="connsiteY20" fmla="*/ 191865 h 319774"/>
                <a:gd name="connsiteX21" fmla="*/ 804044 w 941097"/>
                <a:gd name="connsiteY21" fmla="*/ 164455 h 319774"/>
                <a:gd name="connsiteX22" fmla="*/ 831455 w 941097"/>
                <a:gd name="connsiteY22" fmla="*/ 146183 h 319774"/>
                <a:gd name="connsiteX23" fmla="*/ 886276 w 941097"/>
                <a:gd name="connsiteY23" fmla="*/ 127910 h 319774"/>
                <a:gd name="connsiteX24" fmla="*/ 904550 w 941097"/>
                <a:gd name="connsiteY24" fmla="*/ 91364 h 319774"/>
                <a:gd name="connsiteX25" fmla="*/ 941097 w 941097"/>
                <a:gd name="connsiteY25" fmla="*/ 36546 h 31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1097" h="319774">
                  <a:moveTo>
                    <a:pt x="0" y="0"/>
                  </a:moveTo>
                  <a:cubicBezTo>
                    <a:pt x="15228" y="3046"/>
                    <a:pt x="30232" y="7592"/>
                    <a:pt x="45685" y="9137"/>
                  </a:cubicBezTo>
                  <a:cubicBezTo>
                    <a:pt x="228507" y="27418"/>
                    <a:pt x="129203" y="4889"/>
                    <a:pt x="219285" y="27410"/>
                  </a:cubicBezTo>
                  <a:cubicBezTo>
                    <a:pt x="228422" y="33501"/>
                    <a:pt x="236874" y="40771"/>
                    <a:pt x="246696" y="45682"/>
                  </a:cubicBezTo>
                  <a:cubicBezTo>
                    <a:pt x="255310" y="49989"/>
                    <a:pt x="265687" y="50142"/>
                    <a:pt x="274106" y="54819"/>
                  </a:cubicBezTo>
                  <a:cubicBezTo>
                    <a:pt x="293305" y="65484"/>
                    <a:pt x="328928" y="91364"/>
                    <a:pt x="328928" y="91364"/>
                  </a:cubicBezTo>
                  <a:cubicBezTo>
                    <a:pt x="335019" y="100500"/>
                    <a:pt x="338937" y="111542"/>
                    <a:pt x="347201" y="118773"/>
                  </a:cubicBezTo>
                  <a:cubicBezTo>
                    <a:pt x="363729" y="133235"/>
                    <a:pt x="402022" y="155319"/>
                    <a:pt x="402022" y="155319"/>
                  </a:cubicBezTo>
                  <a:cubicBezTo>
                    <a:pt x="408113" y="164455"/>
                    <a:pt x="410984" y="176908"/>
                    <a:pt x="420296" y="182728"/>
                  </a:cubicBezTo>
                  <a:cubicBezTo>
                    <a:pt x="442119" y="196367"/>
                    <a:pt x="494712" y="204919"/>
                    <a:pt x="520802" y="210137"/>
                  </a:cubicBezTo>
                  <a:cubicBezTo>
                    <a:pt x="565936" y="202615"/>
                    <a:pt x="643348" y="208455"/>
                    <a:pt x="566486" y="109637"/>
                  </a:cubicBezTo>
                  <a:cubicBezTo>
                    <a:pt x="555112" y="95014"/>
                    <a:pt x="529939" y="115728"/>
                    <a:pt x="511665" y="118773"/>
                  </a:cubicBezTo>
                  <a:cubicBezTo>
                    <a:pt x="493391" y="130955"/>
                    <a:pt x="463789" y="134484"/>
                    <a:pt x="456844" y="155319"/>
                  </a:cubicBezTo>
                  <a:lnTo>
                    <a:pt x="438570" y="210137"/>
                  </a:lnTo>
                  <a:cubicBezTo>
                    <a:pt x="441616" y="225364"/>
                    <a:pt x="442254" y="241279"/>
                    <a:pt x="447707" y="255819"/>
                  </a:cubicBezTo>
                  <a:cubicBezTo>
                    <a:pt x="461924" y="293730"/>
                    <a:pt x="463807" y="277573"/>
                    <a:pt x="493391" y="292365"/>
                  </a:cubicBezTo>
                  <a:cubicBezTo>
                    <a:pt x="564235" y="327786"/>
                    <a:pt x="479320" y="296812"/>
                    <a:pt x="548212" y="319774"/>
                  </a:cubicBezTo>
                  <a:cubicBezTo>
                    <a:pt x="575623" y="316729"/>
                    <a:pt x="604280" y="319359"/>
                    <a:pt x="630444" y="310638"/>
                  </a:cubicBezTo>
                  <a:cubicBezTo>
                    <a:pt x="651279" y="303693"/>
                    <a:pt x="685265" y="274092"/>
                    <a:pt x="685265" y="274092"/>
                  </a:cubicBezTo>
                  <a:cubicBezTo>
                    <a:pt x="688311" y="264956"/>
                    <a:pt x="690095" y="255297"/>
                    <a:pt x="694402" y="246683"/>
                  </a:cubicBezTo>
                  <a:cubicBezTo>
                    <a:pt x="703306" y="228876"/>
                    <a:pt x="724371" y="203090"/>
                    <a:pt x="740086" y="191865"/>
                  </a:cubicBezTo>
                  <a:cubicBezTo>
                    <a:pt x="784441" y="160185"/>
                    <a:pt x="764284" y="184334"/>
                    <a:pt x="804044" y="164455"/>
                  </a:cubicBezTo>
                  <a:cubicBezTo>
                    <a:pt x="813866" y="159544"/>
                    <a:pt x="821420" y="150643"/>
                    <a:pt x="831455" y="146183"/>
                  </a:cubicBezTo>
                  <a:cubicBezTo>
                    <a:pt x="849057" y="138360"/>
                    <a:pt x="886276" y="127910"/>
                    <a:pt x="886276" y="127910"/>
                  </a:cubicBezTo>
                  <a:cubicBezTo>
                    <a:pt x="892367" y="115728"/>
                    <a:pt x="897542" y="103043"/>
                    <a:pt x="904550" y="91364"/>
                  </a:cubicBezTo>
                  <a:cubicBezTo>
                    <a:pt x="915849" y="72533"/>
                    <a:pt x="941097" y="36546"/>
                    <a:pt x="941097" y="36546"/>
                  </a:cubicBezTo>
                </a:path>
              </a:pathLst>
            </a:cu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Extract 76"/>
            <p:cNvSpPr/>
            <p:nvPr/>
          </p:nvSpPr>
          <p:spPr>
            <a:xfrm rot="16200000">
              <a:off x="5304499" y="2876569"/>
              <a:ext cx="111196" cy="107178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5629" y="2501166"/>
              <a:ext cx="1210877" cy="121087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7FD2D2F-D889-464A-BFA9-0533B128D1C5}"/>
              </a:ext>
            </a:extLst>
          </p:cNvPr>
          <p:cNvGrpSpPr/>
          <p:nvPr/>
        </p:nvGrpSpPr>
        <p:grpSpPr>
          <a:xfrm>
            <a:off x="1328379" y="3852082"/>
            <a:ext cx="10063436" cy="2228391"/>
            <a:chOff x="1328379" y="3852082"/>
            <a:chExt cx="10063436" cy="2228391"/>
          </a:xfrm>
        </p:grpSpPr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1328379" y="5058743"/>
              <a:ext cx="8736638" cy="102173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u="sng" dirty="0"/>
                <a:t>Low-level input handling</a:t>
              </a:r>
              <a:endParaRPr lang="en-US" sz="1800" dirty="0"/>
            </a:p>
            <a:p>
              <a:pPr marL="0" indent="0">
                <a:buNone/>
              </a:pPr>
              <a:r>
                <a:rPr lang="en-US" sz="1800" dirty="0"/>
                <a:t>Read bits.</a:t>
              </a:r>
            </a:p>
            <a:p>
              <a:pPr marL="0" indent="0">
                <a:buNone/>
              </a:pPr>
              <a:endParaRPr lang="en-US" sz="1800" dirty="0"/>
            </a:p>
          </p:txBody>
        </p:sp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1376191" y="3852082"/>
              <a:ext cx="10015624" cy="216925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u="sng" dirty="0"/>
                <a:t>High-level input handling</a:t>
              </a:r>
              <a:endParaRPr lang="en-US" sz="1800" dirty="0"/>
            </a:p>
            <a:p>
              <a:pPr marL="0" indent="0"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readInt</a:t>
              </a:r>
              <a:r>
                <a:rPr lang="en-US" sz="1800" dirty="0"/>
                <a:t>,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readString</a:t>
              </a:r>
              <a:r>
                <a:rPr lang="en-US" sz="1800" dirty="0"/>
                <a:t>, 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858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RAM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F668D0-BC14-2646-A2B0-84CCAEFA4F42}"/>
              </a:ext>
            </a:extLst>
          </p:cNvPr>
          <p:cNvSpPr txBox="1"/>
          <p:nvPr/>
        </p:nvSpPr>
        <p:spPr bwMode="auto">
          <a:xfrm>
            <a:off x="4767350" y="1291082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55AAAB-158F-CF49-B94D-EE6B24E0EA1E}"/>
              </a:ext>
            </a:extLst>
          </p:cNvPr>
          <p:cNvSpPr txBox="1"/>
          <p:nvPr/>
        </p:nvSpPr>
        <p:spPr bwMode="auto">
          <a:xfrm>
            <a:off x="4295712" y="129108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B24DCC-E693-A241-A015-BCB501B55377}"/>
              </a:ext>
            </a:extLst>
          </p:cNvPr>
          <p:cNvSpPr txBox="1"/>
          <p:nvPr/>
        </p:nvSpPr>
        <p:spPr bwMode="auto">
          <a:xfrm>
            <a:off x="4767350" y="1487544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526A1E5-8A50-C549-A5C6-01AF6221D2BA}"/>
              </a:ext>
            </a:extLst>
          </p:cNvPr>
          <p:cNvSpPr txBox="1"/>
          <p:nvPr/>
        </p:nvSpPr>
        <p:spPr bwMode="auto">
          <a:xfrm>
            <a:off x="4295712" y="148754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4221B1-C22D-584E-8CB4-5A1ADC1C1EF3}"/>
              </a:ext>
            </a:extLst>
          </p:cNvPr>
          <p:cNvSpPr txBox="1"/>
          <p:nvPr/>
        </p:nvSpPr>
        <p:spPr bwMode="auto">
          <a:xfrm>
            <a:off x="4767350" y="1672099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ED73784-0D46-E44B-845E-A8A5D41A4178}"/>
              </a:ext>
            </a:extLst>
          </p:cNvPr>
          <p:cNvSpPr txBox="1"/>
          <p:nvPr/>
        </p:nvSpPr>
        <p:spPr bwMode="auto">
          <a:xfrm>
            <a:off x="4295712" y="167209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6A6B729-1C92-134A-92E1-E4568EA640C2}"/>
              </a:ext>
            </a:extLst>
          </p:cNvPr>
          <p:cNvSpPr txBox="1"/>
          <p:nvPr/>
        </p:nvSpPr>
        <p:spPr bwMode="auto">
          <a:xfrm>
            <a:off x="4767350" y="1875587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44B954-29A7-7743-9B5D-9815FA7E8091}"/>
              </a:ext>
            </a:extLst>
          </p:cNvPr>
          <p:cNvSpPr txBox="1"/>
          <p:nvPr/>
        </p:nvSpPr>
        <p:spPr bwMode="auto">
          <a:xfrm>
            <a:off x="4295712" y="186482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16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51F6DE-BF52-7B4A-973A-99AB2CAF5CF8}"/>
              </a:ext>
            </a:extLst>
          </p:cNvPr>
          <p:cNvSpPr txBox="1"/>
          <p:nvPr/>
        </p:nvSpPr>
        <p:spPr bwMode="auto">
          <a:xfrm>
            <a:off x="4295712" y="2059729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825841-FCF8-B34D-AD54-CF8B3EAE518C}"/>
              </a:ext>
            </a:extLst>
          </p:cNvPr>
          <p:cNvSpPr txBox="1"/>
          <p:nvPr/>
        </p:nvSpPr>
        <p:spPr bwMode="auto">
          <a:xfrm>
            <a:off x="5427196" y="205987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E5B967-5C5F-E34E-9C66-AA45C460C0A9}"/>
              </a:ext>
            </a:extLst>
          </p:cNvPr>
          <p:cNvSpPr txBox="1"/>
          <p:nvPr/>
        </p:nvSpPr>
        <p:spPr bwMode="auto">
          <a:xfrm>
            <a:off x="4295712" y="225619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255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B9E64B8-4660-B84F-AA5A-296EA0749591}"/>
              </a:ext>
            </a:extLst>
          </p:cNvPr>
          <p:cNvSpPr txBox="1"/>
          <p:nvPr/>
        </p:nvSpPr>
        <p:spPr bwMode="auto">
          <a:xfrm>
            <a:off x="5427196" y="2256339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A74AAB-C7F4-F243-AD78-08F72FCF7082}"/>
              </a:ext>
            </a:extLst>
          </p:cNvPr>
          <p:cNvSpPr txBox="1"/>
          <p:nvPr/>
        </p:nvSpPr>
        <p:spPr bwMode="auto">
          <a:xfrm>
            <a:off x="4767350" y="2452654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5EC856-D9C9-5840-85C7-D0BF2059820A}"/>
              </a:ext>
            </a:extLst>
          </p:cNvPr>
          <p:cNvSpPr txBox="1"/>
          <p:nvPr/>
        </p:nvSpPr>
        <p:spPr bwMode="auto">
          <a:xfrm>
            <a:off x="4295712" y="245265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256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5E5E8D1-D09F-EF47-BA1D-FDBF5C35BC95}"/>
              </a:ext>
            </a:extLst>
          </p:cNvPr>
          <p:cNvSpPr txBox="1"/>
          <p:nvPr/>
        </p:nvSpPr>
        <p:spPr bwMode="auto">
          <a:xfrm>
            <a:off x="4767350" y="2637209"/>
            <a:ext cx="640992" cy="2108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08EAC15-3E89-B942-B337-BB8575C24725}"/>
              </a:ext>
            </a:extLst>
          </p:cNvPr>
          <p:cNvSpPr txBox="1"/>
          <p:nvPr/>
        </p:nvSpPr>
        <p:spPr bwMode="auto">
          <a:xfrm>
            <a:off x="4295712" y="263720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04370C-47E6-6249-9117-415E9A9AEAC9}"/>
              </a:ext>
            </a:extLst>
          </p:cNvPr>
          <p:cNvSpPr txBox="1"/>
          <p:nvPr/>
        </p:nvSpPr>
        <p:spPr bwMode="auto">
          <a:xfrm>
            <a:off x="5427196" y="263735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4" name="Rectangle 10">
            <a:extLst>
              <a:ext uri="{FF2B5EF4-FFF2-40B4-BE49-F238E27FC236}">
                <a16:creationId xmlns:a16="http://schemas.microsoft.com/office/drawing/2014/main" id="{B99B7C92-7CAD-4741-B469-2E07A30FA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3091" y="973960"/>
            <a:ext cx="655251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RAM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0F9EE0C-E65A-984A-B1F2-CD7FED1F340F}"/>
              </a:ext>
            </a:extLst>
          </p:cNvPr>
          <p:cNvSpPr txBox="1"/>
          <p:nvPr/>
        </p:nvSpPr>
        <p:spPr bwMode="auto">
          <a:xfrm>
            <a:off x="4767350" y="2836150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811A74C-0327-6343-A2F4-F6850F9D7EBF}"/>
              </a:ext>
            </a:extLst>
          </p:cNvPr>
          <p:cNvSpPr txBox="1"/>
          <p:nvPr/>
        </p:nvSpPr>
        <p:spPr bwMode="auto">
          <a:xfrm>
            <a:off x="4220199" y="2853423"/>
            <a:ext cx="547151" cy="179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2047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FE2C204-C774-E142-9E6A-A8F3207028E7}"/>
              </a:ext>
            </a:extLst>
          </p:cNvPr>
          <p:cNvSpPr txBox="1"/>
          <p:nvPr/>
        </p:nvSpPr>
        <p:spPr bwMode="auto">
          <a:xfrm>
            <a:off x="5427196" y="283629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8F4035D-848A-1348-A7EC-B80773C0F842}"/>
              </a:ext>
            </a:extLst>
          </p:cNvPr>
          <p:cNvSpPr txBox="1"/>
          <p:nvPr/>
        </p:nvSpPr>
        <p:spPr bwMode="auto">
          <a:xfrm>
            <a:off x="4767350" y="3032612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182ADD-BEF4-624B-BEDE-ADF4C89BF94C}"/>
              </a:ext>
            </a:extLst>
          </p:cNvPr>
          <p:cNvSpPr txBox="1"/>
          <p:nvPr/>
        </p:nvSpPr>
        <p:spPr bwMode="auto">
          <a:xfrm>
            <a:off x="4125931" y="3049737"/>
            <a:ext cx="641419" cy="179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2048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DE2ABF1-FB94-284D-8D43-A24517BB8595}"/>
              </a:ext>
            </a:extLst>
          </p:cNvPr>
          <p:cNvSpPr txBox="1"/>
          <p:nvPr/>
        </p:nvSpPr>
        <p:spPr bwMode="auto">
          <a:xfrm>
            <a:off x="5427196" y="3032759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1D57C2E-9E23-E645-AF9B-CAB2A6F4182A}"/>
              </a:ext>
            </a:extLst>
          </p:cNvPr>
          <p:cNvSpPr txBox="1"/>
          <p:nvPr/>
        </p:nvSpPr>
        <p:spPr bwMode="auto">
          <a:xfrm>
            <a:off x="4767350" y="3217167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65D7FEC-B0D9-6C4A-B473-09E4AAA7560E}"/>
              </a:ext>
            </a:extLst>
          </p:cNvPr>
          <p:cNvSpPr txBox="1"/>
          <p:nvPr/>
        </p:nvSpPr>
        <p:spPr bwMode="auto">
          <a:xfrm>
            <a:off x="4295712" y="321716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0FF539D-8B6D-374C-A2C7-449BDFB4F431}"/>
              </a:ext>
            </a:extLst>
          </p:cNvPr>
          <p:cNvSpPr txBox="1"/>
          <p:nvPr/>
        </p:nvSpPr>
        <p:spPr bwMode="auto">
          <a:xfrm>
            <a:off x="5427196" y="3217314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CE42853-052D-1945-8197-55D7D3A568AE}"/>
              </a:ext>
            </a:extLst>
          </p:cNvPr>
          <p:cNvSpPr txBox="1"/>
          <p:nvPr/>
        </p:nvSpPr>
        <p:spPr bwMode="auto">
          <a:xfrm>
            <a:off x="4767350" y="3413629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2D08544-D31E-2749-BD11-F7B86E8235D0}"/>
              </a:ext>
            </a:extLst>
          </p:cNvPr>
          <p:cNvSpPr txBox="1"/>
          <p:nvPr/>
        </p:nvSpPr>
        <p:spPr bwMode="auto">
          <a:xfrm>
            <a:off x="4220199" y="3413627"/>
            <a:ext cx="547151" cy="20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16383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1EC3974-CE50-484B-BCAF-E61BFA9A3756}"/>
              </a:ext>
            </a:extLst>
          </p:cNvPr>
          <p:cNvSpPr txBox="1"/>
          <p:nvPr/>
        </p:nvSpPr>
        <p:spPr bwMode="auto">
          <a:xfrm>
            <a:off x="5427196" y="341377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74DD41F-A05B-B847-98C5-99B1B003A71C}"/>
              </a:ext>
            </a:extLst>
          </p:cNvPr>
          <p:cNvSpPr txBox="1"/>
          <p:nvPr/>
        </p:nvSpPr>
        <p:spPr bwMode="auto">
          <a:xfrm>
            <a:off x="4767350" y="3609943"/>
            <a:ext cx="640992" cy="5773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CF75C7A-639C-E64A-AD5F-3D094901561A}"/>
              </a:ext>
            </a:extLst>
          </p:cNvPr>
          <p:cNvSpPr txBox="1"/>
          <p:nvPr/>
        </p:nvSpPr>
        <p:spPr bwMode="auto">
          <a:xfrm>
            <a:off x="4220199" y="3609942"/>
            <a:ext cx="547151" cy="196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16384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9A1C4AD-44F3-4F4A-A589-750B5CF359D5}"/>
              </a:ext>
            </a:extLst>
          </p:cNvPr>
          <p:cNvSpPr txBox="1"/>
          <p:nvPr/>
        </p:nvSpPr>
        <p:spPr bwMode="auto">
          <a:xfrm>
            <a:off x="5427196" y="3610090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7C2305C-E8AB-0449-A2E9-3B1AD473FCD1}"/>
              </a:ext>
            </a:extLst>
          </p:cNvPr>
          <p:cNvSpPr txBox="1"/>
          <p:nvPr/>
        </p:nvSpPr>
        <p:spPr bwMode="auto">
          <a:xfrm>
            <a:off x="4220199" y="3806404"/>
            <a:ext cx="547151" cy="19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FA67B11-5A11-5245-A7B9-E48F2F8A6584}"/>
              </a:ext>
            </a:extLst>
          </p:cNvPr>
          <p:cNvSpPr txBox="1"/>
          <p:nvPr/>
        </p:nvSpPr>
        <p:spPr bwMode="auto">
          <a:xfrm>
            <a:off x="5427196" y="380655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56003B0-E153-5D49-8955-68DEEADF7468}"/>
              </a:ext>
            </a:extLst>
          </p:cNvPr>
          <p:cNvSpPr txBox="1"/>
          <p:nvPr/>
        </p:nvSpPr>
        <p:spPr bwMode="auto">
          <a:xfrm>
            <a:off x="4220199" y="3990959"/>
            <a:ext cx="547151" cy="19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24575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443211A-AD1E-1A41-A746-9836466A4A4B}"/>
              </a:ext>
            </a:extLst>
          </p:cNvPr>
          <p:cNvSpPr txBox="1"/>
          <p:nvPr/>
        </p:nvSpPr>
        <p:spPr bwMode="auto">
          <a:xfrm>
            <a:off x="5427196" y="399110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549C391-2085-5347-999D-99FAC4B866FA}"/>
              </a:ext>
            </a:extLst>
          </p:cNvPr>
          <p:cNvSpPr txBox="1"/>
          <p:nvPr/>
        </p:nvSpPr>
        <p:spPr bwMode="auto">
          <a:xfrm>
            <a:off x="4767350" y="4187422"/>
            <a:ext cx="640992" cy="1964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/>
          <a:p>
            <a: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keyboard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FDE474B-23C6-2D40-9368-AF070060C9F7}"/>
              </a:ext>
            </a:extLst>
          </p:cNvPr>
          <p:cNvSpPr txBox="1"/>
          <p:nvPr/>
        </p:nvSpPr>
        <p:spPr bwMode="auto">
          <a:xfrm>
            <a:off x="4220199" y="4187421"/>
            <a:ext cx="547151" cy="216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24576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016D95F-D4BE-5142-934C-8466BEBC352C}"/>
              </a:ext>
            </a:extLst>
          </p:cNvPr>
          <p:cNvSpPr txBox="1"/>
          <p:nvPr/>
        </p:nvSpPr>
        <p:spPr bwMode="auto">
          <a:xfrm>
            <a:off x="5427196" y="4187569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A8B2566-FACD-D449-A884-6B29CF027187}"/>
              </a:ext>
            </a:extLst>
          </p:cNvPr>
          <p:cNvSpPr txBox="1"/>
          <p:nvPr/>
        </p:nvSpPr>
        <p:spPr bwMode="auto">
          <a:xfrm>
            <a:off x="4767350" y="4383883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CF1141D-1C16-344D-899C-CA08FCA68DDD}"/>
              </a:ext>
            </a:extLst>
          </p:cNvPr>
          <p:cNvSpPr txBox="1"/>
          <p:nvPr/>
        </p:nvSpPr>
        <p:spPr bwMode="auto">
          <a:xfrm>
            <a:off x="4125931" y="4383882"/>
            <a:ext cx="641419" cy="176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924E487-8864-F543-8AC0-CEE4429FF4E4}"/>
              </a:ext>
            </a:extLst>
          </p:cNvPr>
          <p:cNvSpPr txBox="1"/>
          <p:nvPr/>
        </p:nvSpPr>
        <p:spPr bwMode="auto">
          <a:xfrm>
            <a:off x="5427196" y="4384030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FEC1A63-144D-1E4B-9B37-E6F4D16FE7D4}"/>
              </a:ext>
            </a:extLst>
          </p:cNvPr>
          <p:cNvSpPr txBox="1"/>
          <p:nvPr/>
        </p:nvSpPr>
        <p:spPr bwMode="auto">
          <a:xfrm>
            <a:off x="4767350" y="4580345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9A44A9FA-77BA-6C4B-8BE2-6BE20457BEBF}"/>
              </a:ext>
            </a:extLst>
          </p:cNvPr>
          <p:cNvSpPr txBox="1"/>
          <p:nvPr/>
        </p:nvSpPr>
        <p:spPr bwMode="auto">
          <a:xfrm>
            <a:off x="4220199" y="4580344"/>
            <a:ext cx="547151" cy="184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32767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90AF262-BD52-4F4B-9D2F-4F8EE4773D21}"/>
              </a:ext>
            </a:extLst>
          </p:cNvPr>
          <p:cNvSpPr txBox="1"/>
          <p:nvPr/>
        </p:nvSpPr>
        <p:spPr bwMode="auto">
          <a:xfrm>
            <a:off x="5427196" y="458049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98C7618-1B18-6F43-9322-02344D446EDE}"/>
              </a:ext>
            </a:extLst>
          </p:cNvPr>
          <p:cNvGrpSpPr/>
          <p:nvPr/>
        </p:nvGrpSpPr>
        <p:grpSpPr>
          <a:xfrm>
            <a:off x="5408342" y="2786722"/>
            <a:ext cx="2159998" cy="2276101"/>
            <a:chOff x="5306508" y="1435942"/>
            <a:chExt cx="2159998" cy="2276101"/>
          </a:xfrm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2BBB10D-451F-794E-9F5E-EBA6FD59A348}"/>
                </a:ext>
              </a:extLst>
            </p:cNvPr>
            <p:cNvSpPr/>
            <p:nvPr/>
          </p:nvSpPr>
          <p:spPr>
            <a:xfrm>
              <a:off x="5383323" y="2928907"/>
              <a:ext cx="965223" cy="217389"/>
            </a:xfrm>
            <a:custGeom>
              <a:avLst/>
              <a:gdLst>
                <a:gd name="connsiteX0" fmla="*/ 0 w 941097"/>
                <a:gd name="connsiteY0" fmla="*/ 0 h 319774"/>
                <a:gd name="connsiteX1" fmla="*/ 45685 w 941097"/>
                <a:gd name="connsiteY1" fmla="*/ 9137 h 319774"/>
                <a:gd name="connsiteX2" fmla="*/ 219285 w 941097"/>
                <a:gd name="connsiteY2" fmla="*/ 27410 h 319774"/>
                <a:gd name="connsiteX3" fmla="*/ 246696 w 941097"/>
                <a:gd name="connsiteY3" fmla="*/ 45682 h 319774"/>
                <a:gd name="connsiteX4" fmla="*/ 274106 w 941097"/>
                <a:gd name="connsiteY4" fmla="*/ 54819 h 319774"/>
                <a:gd name="connsiteX5" fmla="*/ 328928 w 941097"/>
                <a:gd name="connsiteY5" fmla="*/ 91364 h 319774"/>
                <a:gd name="connsiteX6" fmla="*/ 347201 w 941097"/>
                <a:gd name="connsiteY6" fmla="*/ 118773 h 319774"/>
                <a:gd name="connsiteX7" fmla="*/ 402022 w 941097"/>
                <a:gd name="connsiteY7" fmla="*/ 155319 h 319774"/>
                <a:gd name="connsiteX8" fmla="*/ 420296 w 941097"/>
                <a:gd name="connsiteY8" fmla="*/ 182728 h 319774"/>
                <a:gd name="connsiteX9" fmla="*/ 520802 w 941097"/>
                <a:gd name="connsiteY9" fmla="*/ 210137 h 319774"/>
                <a:gd name="connsiteX10" fmla="*/ 566486 w 941097"/>
                <a:gd name="connsiteY10" fmla="*/ 109637 h 319774"/>
                <a:gd name="connsiteX11" fmla="*/ 511665 w 941097"/>
                <a:gd name="connsiteY11" fmla="*/ 118773 h 319774"/>
                <a:gd name="connsiteX12" fmla="*/ 456844 w 941097"/>
                <a:gd name="connsiteY12" fmla="*/ 155319 h 319774"/>
                <a:gd name="connsiteX13" fmla="*/ 438570 w 941097"/>
                <a:gd name="connsiteY13" fmla="*/ 210137 h 319774"/>
                <a:gd name="connsiteX14" fmla="*/ 447707 w 941097"/>
                <a:gd name="connsiteY14" fmla="*/ 255819 h 319774"/>
                <a:gd name="connsiteX15" fmla="*/ 493391 w 941097"/>
                <a:gd name="connsiteY15" fmla="*/ 292365 h 319774"/>
                <a:gd name="connsiteX16" fmla="*/ 548212 w 941097"/>
                <a:gd name="connsiteY16" fmla="*/ 319774 h 319774"/>
                <a:gd name="connsiteX17" fmla="*/ 630444 w 941097"/>
                <a:gd name="connsiteY17" fmla="*/ 310638 h 319774"/>
                <a:gd name="connsiteX18" fmla="*/ 685265 w 941097"/>
                <a:gd name="connsiteY18" fmla="*/ 274092 h 319774"/>
                <a:gd name="connsiteX19" fmla="*/ 694402 w 941097"/>
                <a:gd name="connsiteY19" fmla="*/ 246683 h 319774"/>
                <a:gd name="connsiteX20" fmla="*/ 740086 w 941097"/>
                <a:gd name="connsiteY20" fmla="*/ 191865 h 319774"/>
                <a:gd name="connsiteX21" fmla="*/ 804044 w 941097"/>
                <a:gd name="connsiteY21" fmla="*/ 164455 h 319774"/>
                <a:gd name="connsiteX22" fmla="*/ 831455 w 941097"/>
                <a:gd name="connsiteY22" fmla="*/ 146183 h 319774"/>
                <a:gd name="connsiteX23" fmla="*/ 886276 w 941097"/>
                <a:gd name="connsiteY23" fmla="*/ 127910 h 319774"/>
                <a:gd name="connsiteX24" fmla="*/ 904550 w 941097"/>
                <a:gd name="connsiteY24" fmla="*/ 91364 h 319774"/>
                <a:gd name="connsiteX25" fmla="*/ 941097 w 941097"/>
                <a:gd name="connsiteY25" fmla="*/ 36546 h 31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1097" h="319774">
                  <a:moveTo>
                    <a:pt x="0" y="0"/>
                  </a:moveTo>
                  <a:cubicBezTo>
                    <a:pt x="15228" y="3046"/>
                    <a:pt x="30232" y="7592"/>
                    <a:pt x="45685" y="9137"/>
                  </a:cubicBezTo>
                  <a:cubicBezTo>
                    <a:pt x="228507" y="27418"/>
                    <a:pt x="129203" y="4889"/>
                    <a:pt x="219285" y="27410"/>
                  </a:cubicBezTo>
                  <a:cubicBezTo>
                    <a:pt x="228422" y="33501"/>
                    <a:pt x="236874" y="40771"/>
                    <a:pt x="246696" y="45682"/>
                  </a:cubicBezTo>
                  <a:cubicBezTo>
                    <a:pt x="255310" y="49989"/>
                    <a:pt x="265687" y="50142"/>
                    <a:pt x="274106" y="54819"/>
                  </a:cubicBezTo>
                  <a:cubicBezTo>
                    <a:pt x="293305" y="65484"/>
                    <a:pt x="328928" y="91364"/>
                    <a:pt x="328928" y="91364"/>
                  </a:cubicBezTo>
                  <a:cubicBezTo>
                    <a:pt x="335019" y="100500"/>
                    <a:pt x="338937" y="111542"/>
                    <a:pt x="347201" y="118773"/>
                  </a:cubicBezTo>
                  <a:cubicBezTo>
                    <a:pt x="363729" y="133235"/>
                    <a:pt x="402022" y="155319"/>
                    <a:pt x="402022" y="155319"/>
                  </a:cubicBezTo>
                  <a:cubicBezTo>
                    <a:pt x="408113" y="164455"/>
                    <a:pt x="410984" y="176908"/>
                    <a:pt x="420296" y="182728"/>
                  </a:cubicBezTo>
                  <a:cubicBezTo>
                    <a:pt x="442119" y="196367"/>
                    <a:pt x="494712" y="204919"/>
                    <a:pt x="520802" y="210137"/>
                  </a:cubicBezTo>
                  <a:cubicBezTo>
                    <a:pt x="565936" y="202615"/>
                    <a:pt x="643348" y="208455"/>
                    <a:pt x="566486" y="109637"/>
                  </a:cubicBezTo>
                  <a:cubicBezTo>
                    <a:pt x="555112" y="95014"/>
                    <a:pt x="529939" y="115728"/>
                    <a:pt x="511665" y="118773"/>
                  </a:cubicBezTo>
                  <a:cubicBezTo>
                    <a:pt x="493391" y="130955"/>
                    <a:pt x="463789" y="134484"/>
                    <a:pt x="456844" y="155319"/>
                  </a:cubicBezTo>
                  <a:lnTo>
                    <a:pt x="438570" y="210137"/>
                  </a:lnTo>
                  <a:cubicBezTo>
                    <a:pt x="441616" y="225364"/>
                    <a:pt x="442254" y="241279"/>
                    <a:pt x="447707" y="255819"/>
                  </a:cubicBezTo>
                  <a:cubicBezTo>
                    <a:pt x="461924" y="293730"/>
                    <a:pt x="463807" y="277573"/>
                    <a:pt x="493391" y="292365"/>
                  </a:cubicBezTo>
                  <a:cubicBezTo>
                    <a:pt x="564235" y="327786"/>
                    <a:pt x="479320" y="296812"/>
                    <a:pt x="548212" y="319774"/>
                  </a:cubicBezTo>
                  <a:cubicBezTo>
                    <a:pt x="575623" y="316729"/>
                    <a:pt x="604280" y="319359"/>
                    <a:pt x="630444" y="310638"/>
                  </a:cubicBezTo>
                  <a:cubicBezTo>
                    <a:pt x="651279" y="303693"/>
                    <a:pt x="685265" y="274092"/>
                    <a:pt x="685265" y="274092"/>
                  </a:cubicBezTo>
                  <a:cubicBezTo>
                    <a:pt x="688311" y="264956"/>
                    <a:pt x="690095" y="255297"/>
                    <a:pt x="694402" y="246683"/>
                  </a:cubicBezTo>
                  <a:cubicBezTo>
                    <a:pt x="703306" y="228876"/>
                    <a:pt x="724371" y="203090"/>
                    <a:pt x="740086" y="191865"/>
                  </a:cubicBezTo>
                  <a:cubicBezTo>
                    <a:pt x="784441" y="160185"/>
                    <a:pt x="764284" y="184334"/>
                    <a:pt x="804044" y="164455"/>
                  </a:cubicBezTo>
                  <a:cubicBezTo>
                    <a:pt x="813866" y="159544"/>
                    <a:pt x="821420" y="150643"/>
                    <a:pt x="831455" y="146183"/>
                  </a:cubicBezTo>
                  <a:cubicBezTo>
                    <a:pt x="849057" y="138360"/>
                    <a:pt x="886276" y="127910"/>
                    <a:pt x="886276" y="127910"/>
                  </a:cubicBezTo>
                  <a:cubicBezTo>
                    <a:pt x="892367" y="115728"/>
                    <a:pt x="897542" y="103043"/>
                    <a:pt x="904550" y="91364"/>
                  </a:cubicBezTo>
                  <a:cubicBezTo>
                    <a:pt x="915849" y="72533"/>
                    <a:pt x="941097" y="36546"/>
                    <a:pt x="941097" y="36546"/>
                  </a:cubicBezTo>
                </a:path>
              </a:pathLst>
            </a:cu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Extract 69">
              <a:extLst>
                <a:ext uri="{FF2B5EF4-FFF2-40B4-BE49-F238E27FC236}">
                  <a16:creationId xmlns:a16="http://schemas.microsoft.com/office/drawing/2014/main" id="{498EFFF5-AE91-1247-A6D1-C3820CD90543}"/>
                </a:ext>
              </a:extLst>
            </p:cNvPr>
            <p:cNvSpPr/>
            <p:nvPr/>
          </p:nvSpPr>
          <p:spPr>
            <a:xfrm rot="16200000">
              <a:off x="5304499" y="2876569"/>
              <a:ext cx="111196" cy="107178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85469B1-16C6-7944-ABC5-0816088C0C18}"/>
                </a:ext>
              </a:extLst>
            </p:cNvPr>
            <p:cNvSpPr/>
            <p:nvPr/>
          </p:nvSpPr>
          <p:spPr>
            <a:xfrm>
              <a:off x="5342316" y="2123440"/>
              <a:ext cx="916244" cy="337537"/>
            </a:xfrm>
            <a:custGeom>
              <a:avLst/>
              <a:gdLst>
                <a:gd name="connsiteX0" fmla="*/ 703539 w 703539"/>
                <a:gd name="connsiteY0" fmla="*/ 0 h 1224275"/>
                <a:gd name="connsiteX1" fmla="*/ 630444 w 703539"/>
                <a:gd name="connsiteY1" fmla="*/ 18272 h 1224275"/>
                <a:gd name="connsiteX2" fmla="*/ 557349 w 703539"/>
                <a:gd name="connsiteY2" fmla="*/ 45682 h 1224275"/>
                <a:gd name="connsiteX3" fmla="*/ 502528 w 703539"/>
                <a:gd name="connsiteY3" fmla="*/ 82227 h 1224275"/>
                <a:gd name="connsiteX4" fmla="*/ 456843 w 703539"/>
                <a:gd name="connsiteY4" fmla="*/ 146182 h 1224275"/>
                <a:gd name="connsiteX5" fmla="*/ 475117 w 703539"/>
                <a:gd name="connsiteY5" fmla="*/ 429410 h 1224275"/>
                <a:gd name="connsiteX6" fmla="*/ 493391 w 703539"/>
                <a:gd name="connsiteY6" fmla="*/ 484228 h 1224275"/>
                <a:gd name="connsiteX7" fmla="*/ 529938 w 703539"/>
                <a:gd name="connsiteY7" fmla="*/ 566456 h 1224275"/>
                <a:gd name="connsiteX8" fmla="*/ 566486 w 703539"/>
                <a:gd name="connsiteY8" fmla="*/ 621274 h 1224275"/>
                <a:gd name="connsiteX9" fmla="*/ 584760 w 703539"/>
                <a:gd name="connsiteY9" fmla="*/ 648683 h 1224275"/>
                <a:gd name="connsiteX10" fmla="*/ 612170 w 703539"/>
                <a:gd name="connsiteY10" fmla="*/ 703501 h 1224275"/>
                <a:gd name="connsiteX11" fmla="*/ 621307 w 703539"/>
                <a:gd name="connsiteY11" fmla="*/ 730911 h 1224275"/>
                <a:gd name="connsiteX12" fmla="*/ 648718 w 703539"/>
                <a:gd name="connsiteY12" fmla="*/ 785729 h 1224275"/>
                <a:gd name="connsiteX13" fmla="*/ 648718 w 703539"/>
                <a:gd name="connsiteY13" fmla="*/ 1014138 h 1224275"/>
                <a:gd name="connsiteX14" fmla="*/ 630444 w 703539"/>
                <a:gd name="connsiteY14" fmla="*/ 1041548 h 1224275"/>
                <a:gd name="connsiteX15" fmla="*/ 557349 w 703539"/>
                <a:gd name="connsiteY15" fmla="*/ 1132912 h 1224275"/>
                <a:gd name="connsiteX16" fmla="*/ 502528 w 703539"/>
                <a:gd name="connsiteY16" fmla="*/ 1160321 h 1224275"/>
                <a:gd name="connsiteX17" fmla="*/ 475117 w 703539"/>
                <a:gd name="connsiteY17" fmla="*/ 1169457 h 1224275"/>
                <a:gd name="connsiteX18" fmla="*/ 438570 w 703539"/>
                <a:gd name="connsiteY18" fmla="*/ 1187730 h 1224275"/>
                <a:gd name="connsiteX19" fmla="*/ 402022 w 703539"/>
                <a:gd name="connsiteY19" fmla="*/ 1196866 h 1224275"/>
                <a:gd name="connsiteX20" fmla="*/ 338064 w 703539"/>
                <a:gd name="connsiteY20" fmla="*/ 1215139 h 1224275"/>
                <a:gd name="connsiteX21" fmla="*/ 283243 w 703539"/>
                <a:gd name="connsiteY21" fmla="*/ 1224275 h 1224275"/>
                <a:gd name="connsiteX22" fmla="*/ 155327 w 703539"/>
                <a:gd name="connsiteY22" fmla="*/ 1215139 h 1224275"/>
                <a:gd name="connsiteX23" fmla="*/ 100506 w 703539"/>
                <a:gd name="connsiteY23" fmla="*/ 1206003 h 1224275"/>
                <a:gd name="connsiteX24" fmla="*/ 73095 w 703539"/>
                <a:gd name="connsiteY24" fmla="*/ 1196866 h 1224275"/>
                <a:gd name="connsiteX25" fmla="*/ 0 w 703539"/>
                <a:gd name="connsiteY25" fmla="*/ 1196866 h 122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3539" h="1224275">
                  <a:moveTo>
                    <a:pt x="703539" y="0"/>
                  </a:moveTo>
                  <a:cubicBezTo>
                    <a:pt x="610672" y="18571"/>
                    <a:pt x="695990" y="-455"/>
                    <a:pt x="630444" y="18272"/>
                  </a:cubicBezTo>
                  <a:cubicBezTo>
                    <a:pt x="589044" y="30100"/>
                    <a:pt x="596059" y="22457"/>
                    <a:pt x="557349" y="45682"/>
                  </a:cubicBezTo>
                  <a:cubicBezTo>
                    <a:pt x="538517" y="56981"/>
                    <a:pt x="515706" y="64658"/>
                    <a:pt x="502528" y="82227"/>
                  </a:cubicBezTo>
                  <a:cubicBezTo>
                    <a:pt x="468528" y="127557"/>
                    <a:pt x="483564" y="106103"/>
                    <a:pt x="456843" y="146182"/>
                  </a:cubicBezTo>
                  <a:cubicBezTo>
                    <a:pt x="457765" y="166469"/>
                    <a:pt x="462466" y="366158"/>
                    <a:pt x="475117" y="429410"/>
                  </a:cubicBezTo>
                  <a:cubicBezTo>
                    <a:pt x="478895" y="448297"/>
                    <a:pt x="486237" y="466345"/>
                    <a:pt x="493391" y="484228"/>
                  </a:cubicBezTo>
                  <a:cubicBezTo>
                    <a:pt x="504385" y="511712"/>
                    <a:pt x="514577" y="540855"/>
                    <a:pt x="529938" y="566456"/>
                  </a:cubicBezTo>
                  <a:cubicBezTo>
                    <a:pt x="541237" y="585288"/>
                    <a:pt x="554303" y="603001"/>
                    <a:pt x="566486" y="621274"/>
                  </a:cubicBezTo>
                  <a:cubicBezTo>
                    <a:pt x="572577" y="630410"/>
                    <a:pt x="579849" y="638862"/>
                    <a:pt x="584760" y="648683"/>
                  </a:cubicBezTo>
                  <a:cubicBezTo>
                    <a:pt x="593897" y="666956"/>
                    <a:pt x="603873" y="684832"/>
                    <a:pt x="612170" y="703501"/>
                  </a:cubicBezTo>
                  <a:cubicBezTo>
                    <a:pt x="616082" y="712302"/>
                    <a:pt x="617000" y="722297"/>
                    <a:pt x="621307" y="730911"/>
                  </a:cubicBezTo>
                  <a:cubicBezTo>
                    <a:pt x="656733" y="801759"/>
                    <a:pt x="625751" y="716833"/>
                    <a:pt x="648718" y="785729"/>
                  </a:cubicBezTo>
                  <a:cubicBezTo>
                    <a:pt x="664551" y="880732"/>
                    <a:pt x="667674" y="875130"/>
                    <a:pt x="648718" y="1014138"/>
                  </a:cubicBezTo>
                  <a:cubicBezTo>
                    <a:pt x="647234" y="1025018"/>
                    <a:pt x="635892" y="1032014"/>
                    <a:pt x="630444" y="1041548"/>
                  </a:cubicBezTo>
                  <a:cubicBezTo>
                    <a:pt x="608235" y="1080412"/>
                    <a:pt x="607338" y="1107919"/>
                    <a:pt x="557349" y="1132912"/>
                  </a:cubicBezTo>
                  <a:cubicBezTo>
                    <a:pt x="539075" y="1142048"/>
                    <a:pt x="521198" y="1152024"/>
                    <a:pt x="502528" y="1160321"/>
                  </a:cubicBezTo>
                  <a:cubicBezTo>
                    <a:pt x="493727" y="1164232"/>
                    <a:pt x="483969" y="1165663"/>
                    <a:pt x="475117" y="1169457"/>
                  </a:cubicBezTo>
                  <a:cubicBezTo>
                    <a:pt x="462598" y="1174822"/>
                    <a:pt x="451323" y="1182948"/>
                    <a:pt x="438570" y="1187730"/>
                  </a:cubicBezTo>
                  <a:cubicBezTo>
                    <a:pt x="426812" y="1192139"/>
                    <a:pt x="414096" y="1193416"/>
                    <a:pt x="402022" y="1196866"/>
                  </a:cubicBezTo>
                  <a:cubicBezTo>
                    <a:pt x="361370" y="1208480"/>
                    <a:pt x="385688" y="1205615"/>
                    <a:pt x="338064" y="1215139"/>
                  </a:cubicBezTo>
                  <a:cubicBezTo>
                    <a:pt x="319898" y="1218772"/>
                    <a:pt x="301517" y="1221230"/>
                    <a:pt x="283243" y="1224275"/>
                  </a:cubicBezTo>
                  <a:cubicBezTo>
                    <a:pt x="240604" y="1221230"/>
                    <a:pt x="197862" y="1219392"/>
                    <a:pt x="155327" y="1215139"/>
                  </a:cubicBezTo>
                  <a:cubicBezTo>
                    <a:pt x="136893" y="1213296"/>
                    <a:pt x="118591" y="1210022"/>
                    <a:pt x="100506" y="1206003"/>
                  </a:cubicBezTo>
                  <a:cubicBezTo>
                    <a:pt x="91104" y="1203914"/>
                    <a:pt x="82687" y="1197738"/>
                    <a:pt x="73095" y="1196866"/>
                  </a:cubicBezTo>
                  <a:cubicBezTo>
                    <a:pt x="48830" y="1194660"/>
                    <a:pt x="24365" y="1196866"/>
                    <a:pt x="0" y="1196866"/>
                  </a:cubicBezTo>
                </a:path>
              </a:pathLst>
            </a:cu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Extract 71">
              <a:extLst>
                <a:ext uri="{FF2B5EF4-FFF2-40B4-BE49-F238E27FC236}">
                  <a16:creationId xmlns:a16="http://schemas.microsoft.com/office/drawing/2014/main" id="{713BF6E5-A0D6-4740-8390-97789CF69D83}"/>
                </a:ext>
              </a:extLst>
            </p:cNvPr>
            <p:cNvSpPr/>
            <p:nvPr/>
          </p:nvSpPr>
          <p:spPr>
            <a:xfrm rot="5197166">
              <a:off x="6272155" y="2074920"/>
              <a:ext cx="106521" cy="119207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B7EED14-9827-2E49-8008-E7997EEB2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5629" y="2501166"/>
              <a:ext cx="1210877" cy="1210877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90AAB150-1560-3447-95B9-DF2421D9A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8635" y="1435942"/>
              <a:ext cx="1303451" cy="1286524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39A58AF-32BF-0E4B-8C6E-75D4B79F03BF}"/>
                </a:ext>
              </a:extLst>
            </p:cNvPr>
            <p:cNvSpPr txBox="1"/>
            <p:nvPr/>
          </p:nvSpPr>
          <p:spPr>
            <a:xfrm rot="411091">
              <a:off x="6437513" y="1681680"/>
              <a:ext cx="737743" cy="5660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en-US" sz="900" dirty="0">
                  <a:latin typeface="Courier"/>
                  <a:cs typeface="Courier"/>
                </a:rPr>
                <a:t>Hello, world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70419D6-273C-5E44-B123-14FFCB1DA665}"/>
              </a:ext>
            </a:extLst>
          </p:cNvPr>
          <p:cNvSpPr txBox="1"/>
          <p:nvPr/>
        </p:nvSpPr>
        <p:spPr bwMode="auto">
          <a:xfrm>
            <a:off x="4767350" y="2062358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86869CD-14EB-8E4E-9AB2-3AE4CC246125}"/>
              </a:ext>
            </a:extLst>
          </p:cNvPr>
          <p:cNvSpPr txBox="1"/>
          <p:nvPr/>
        </p:nvSpPr>
        <p:spPr bwMode="auto">
          <a:xfrm>
            <a:off x="4767350" y="2258820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3860516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RAM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F668D0-BC14-2646-A2B0-84CCAEFA4F42}"/>
              </a:ext>
            </a:extLst>
          </p:cNvPr>
          <p:cNvSpPr txBox="1"/>
          <p:nvPr/>
        </p:nvSpPr>
        <p:spPr bwMode="auto">
          <a:xfrm>
            <a:off x="4767350" y="1291082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55AAAB-158F-CF49-B94D-EE6B24E0EA1E}"/>
              </a:ext>
            </a:extLst>
          </p:cNvPr>
          <p:cNvSpPr txBox="1"/>
          <p:nvPr/>
        </p:nvSpPr>
        <p:spPr bwMode="auto">
          <a:xfrm>
            <a:off x="4295712" y="129108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B24DCC-E693-A241-A015-BCB501B55377}"/>
              </a:ext>
            </a:extLst>
          </p:cNvPr>
          <p:cNvSpPr txBox="1"/>
          <p:nvPr/>
        </p:nvSpPr>
        <p:spPr bwMode="auto">
          <a:xfrm>
            <a:off x="4767350" y="1487544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526A1E5-8A50-C549-A5C6-01AF6221D2BA}"/>
              </a:ext>
            </a:extLst>
          </p:cNvPr>
          <p:cNvSpPr txBox="1"/>
          <p:nvPr/>
        </p:nvSpPr>
        <p:spPr bwMode="auto">
          <a:xfrm>
            <a:off x="4295712" y="148754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4221B1-C22D-584E-8CB4-5A1ADC1C1EF3}"/>
              </a:ext>
            </a:extLst>
          </p:cNvPr>
          <p:cNvSpPr txBox="1"/>
          <p:nvPr/>
        </p:nvSpPr>
        <p:spPr bwMode="auto">
          <a:xfrm>
            <a:off x="4767350" y="1672099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ED73784-0D46-E44B-845E-A8A5D41A4178}"/>
              </a:ext>
            </a:extLst>
          </p:cNvPr>
          <p:cNvSpPr txBox="1"/>
          <p:nvPr/>
        </p:nvSpPr>
        <p:spPr bwMode="auto">
          <a:xfrm>
            <a:off x="4295712" y="167209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6A6B729-1C92-134A-92E1-E4568EA640C2}"/>
              </a:ext>
            </a:extLst>
          </p:cNvPr>
          <p:cNvSpPr txBox="1"/>
          <p:nvPr/>
        </p:nvSpPr>
        <p:spPr bwMode="auto">
          <a:xfrm>
            <a:off x="4767350" y="1875587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44B954-29A7-7743-9B5D-9815FA7E8091}"/>
              </a:ext>
            </a:extLst>
          </p:cNvPr>
          <p:cNvSpPr txBox="1"/>
          <p:nvPr/>
        </p:nvSpPr>
        <p:spPr bwMode="auto">
          <a:xfrm>
            <a:off x="4295712" y="186482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16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51F6DE-BF52-7B4A-973A-99AB2CAF5CF8}"/>
              </a:ext>
            </a:extLst>
          </p:cNvPr>
          <p:cNvSpPr txBox="1"/>
          <p:nvPr/>
        </p:nvSpPr>
        <p:spPr bwMode="auto">
          <a:xfrm>
            <a:off x="4295712" y="2059729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825841-FCF8-B34D-AD54-CF8B3EAE518C}"/>
              </a:ext>
            </a:extLst>
          </p:cNvPr>
          <p:cNvSpPr txBox="1"/>
          <p:nvPr/>
        </p:nvSpPr>
        <p:spPr bwMode="auto">
          <a:xfrm>
            <a:off x="5427196" y="205987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E5B967-5C5F-E34E-9C66-AA45C460C0A9}"/>
              </a:ext>
            </a:extLst>
          </p:cNvPr>
          <p:cNvSpPr txBox="1"/>
          <p:nvPr/>
        </p:nvSpPr>
        <p:spPr bwMode="auto">
          <a:xfrm>
            <a:off x="4295712" y="2256191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255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B9E64B8-4660-B84F-AA5A-296EA0749591}"/>
              </a:ext>
            </a:extLst>
          </p:cNvPr>
          <p:cNvSpPr txBox="1"/>
          <p:nvPr/>
        </p:nvSpPr>
        <p:spPr bwMode="auto">
          <a:xfrm>
            <a:off x="5427196" y="2256339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2A74AAB-C7F4-F243-AD78-08F72FCF7082}"/>
              </a:ext>
            </a:extLst>
          </p:cNvPr>
          <p:cNvSpPr txBox="1"/>
          <p:nvPr/>
        </p:nvSpPr>
        <p:spPr bwMode="auto">
          <a:xfrm>
            <a:off x="4767350" y="2452654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5EC856-D9C9-5840-85C7-D0BF2059820A}"/>
              </a:ext>
            </a:extLst>
          </p:cNvPr>
          <p:cNvSpPr txBox="1"/>
          <p:nvPr/>
        </p:nvSpPr>
        <p:spPr bwMode="auto">
          <a:xfrm>
            <a:off x="4295712" y="2452653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256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5E5E8D1-D09F-EF47-BA1D-FDBF5C35BC95}"/>
              </a:ext>
            </a:extLst>
          </p:cNvPr>
          <p:cNvSpPr txBox="1"/>
          <p:nvPr/>
        </p:nvSpPr>
        <p:spPr bwMode="auto">
          <a:xfrm>
            <a:off x="4767350" y="2637209"/>
            <a:ext cx="640992" cy="2108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08EAC15-3E89-B942-B337-BB8575C24725}"/>
              </a:ext>
            </a:extLst>
          </p:cNvPr>
          <p:cNvSpPr txBox="1"/>
          <p:nvPr/>
        </p:nvSpPr>
        <p:spPr bwMode="auto">
          <a:xfrm>
            <a:off x="4295712" y="2637208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04370C-47E6-6249-9117-415E9A9AEAC9}"/>
              </a:ext>
            </a:extLst>
          </p:cNvPr>
          <p:cNvSpPr txBox="1"/>
          <p:nvPr/>
        </p:nvSpPr>
        <p:spPr bwMode="auto">
          <a:xfrm>
            <a:off x="5427196" y="263735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4" name="Rectangle 10">
            <a:extLst>
              <a:ext uri="{FF2B5EF4-FFF2-40B4-BE49-F238E27FC236}">
                <a16:creationId xmlns:a16="http://schemas.microsoft.com/office/drawing/2014/main" id="{B99B7C92-7CAD-4741-B469-2E07A30FA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3091" y="973960"/>
            <a:ext cx="655251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RAM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0F9EE0C-E65A-984A-B1F2-CD7FED1F340F}"/>
              </a:ext>
            </a:extLst>
          </p:cNvPr>
          <p:cNvSpPr txBox="1"/>
          <p:nvPr/>
        </p:nvSpPr>
        <p:spPr bwMode="auto">
          <a:xfrm>
            <a:off x="4767350" y="2836150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811A74C-0327-6343-A2F4-F6850F9D7EBF}"/>
              </a:ext>
            </a:extLst>
          </p:cNvPr>
          <p:cNvSpPr txBox="1"/>
          <p:nvPr/>
        </p:nvSpPr>
        <p:spPr bwMode="auto">
          <a:xfrm>
            <a:off x="4220199" y="2853423"/>
            <a:ext cx="547151" cy="179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2047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FE2C204-C774-E142-9E6A-A8F3207028E7}"/>
              </a:ext>
            </a:extLst>
          </p:cNvPr>
          <p:cNvSpPr txBox="1"/>
          <p:nvPr/>
        </p:nvSpPr>
        <p:spPr bwMode="auto">
          <a:xfrm>
            <a:off x="5427196" y="283629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8F4035D-848A-1348-A7EC-B80773C0F842}"/>
              </a:ext>
            </a:extLst>
          </p:cNvPr>
          <p:cNvSpPr txBox="1"/>
          <p:nvPr/>
        </p:nvSpPr>
        <p:spPr bwMode="auto">
          <a:xfrm>
            <a:off x="4767350" y="3032612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9182ADD-BEF4-624B-BEDE-ADF4C89BF94C}"/>
              </a:ext>
            </a:extLst>
          </p:cNvPr>
          <p:cNvSpPr txBox="1"/>
          <p:nvPr/>
        </p:nvSpPr>
        <p:spPr bwMode="auto">
          <a:xfrm>
            <a:off x="4125931" y="3049737"/>
            <a:ext cx="641419" cy="179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2048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DE2ABF1-FB94-284D-8D43-A24517BB8595}"/>
              </a:ext>
            </a:extLst>
          </p:cNvPr>
          <p:cNvSpPr txBox="1"/>
          <p:nvPr/>
        </p:nvSpPr>
        <p:spPr bwMode="auto">
          <a:xfrm>
            <a:off x="5427196" y="3032759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1D57C2E-9E23-E645-AF9B-CAB2A6F4182A}"/>
              </a:ext>
            </a:extLst>
          </p:cNvPr>
          <p:cNvSpPr txBox="1"/>
          <p:nvPr/>
        </p:nvSpPr>
        <p:spPr bwMode="auto">
          <a:xfrm>
            <a:off x="4767350" y="3217167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65D7FEC-B0D9-6C4A-B473-09E4AAA7560E}"/>
              </a:ext>
            </a:extLst>
          </p:cNvPr>
          <p:cNvSpPr txBox="1"/>
          <p:nvPr/>
        </p:nvSpPr>
        <p:spPr bwMode="auto">
          <a:xfrm>
            <a:off x="4295712" y="321716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0FF539D-8B6D-374C-A2C7-449BDFB4F431}"/>
              </a:ext>
            </a:extLst>
          </p:cNvPr>
          <p:cNvSpPr txBox="1"/>
          <p:nvPr/>
        </p:nvSpPr>
        <p:spPr bwMode="auto">
          <a:xfrm>
            <a:off x="5427196" y="3217314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CE42853-052D-1945-8197-55D7D3A568AE}"/>
              </a:ext>
            </a:extLst>
          </p:cNvPr>
          <p:cNvSpPr txBox="1"/>
          <p:nvPr/>
        </p:nvSpPr>
        <p:spPr bwMode="auto">
          <a:xfrm>
            <a:off x="4767350" y="3413629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2D08544-D31E-2749-BD11-F7B86E8235D0}"/>
              </a:ext>
            </a:extLst>
          </p:cNvPr>
          <p:cNvSpPr txBox="1"/>
          <p:nvPr/>
        </p:nvSpPr>
        <p:spPr bwMode="auto">
          <a:xfrm>
            <a:off x="4220199" y="3413627"/>
            <a:ext cx="547151" cy="20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16383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1EC3974-CE50-484B-BCAF-E61BFA9A3756}"/>
              </a:ext>
            </a:extLst>
          </p:cNvPr>
          <p:cNvSpPr txBox="1"/>
          <p:nvPr/>
        </p:nvSpPr>
        <p:spPr bwMode="auto">
          <a:xfrm>
            <a:off x="5427196" y="3413776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CF75C7A-639C-E64A-AD5F-3D094901561A}"/>
              </a:ext>
            </a:extLst>
          </p:cNvPr>
          <p:cNvSpPr txBox="1"/>
          <p:nvPr/>
        </p:nvSpPr>
        <p:spPr bwMode="auto">
          <a:xfrm>
            <a:off x="4220199" y="3609942"/>
            <a:ext cx="547151" cy="196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16384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9A1C4AD-44F3-4F4A-A589-750B5CF359D5}"/>
              </a:ext>
            </a:extLst>
          </p:cNvPr>
          <p:cNvSpPr txBox="1"/>
          <p:nvPr/>
        </p:nvSpPr>
        <p:spPr bwMode="auto">
          <a:xfrm>
            <a:off x="5427196" y="3610090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7C2305C-E8AB-0449-A2E9-3B1AD473FCD1}"/>
              </a:ext>
            </a:extLst>
          </p:cNvPr>
          <p:cNvSpPr txBox="1"/>
          <p:nvPr/>
        </p:nvSpPr>
        <p:spPr bwMode="auto">
          <a:xfrm>
            <a:off x="4220199" y="3806404"/>
            <a:ext cx="547151" cy="19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FA67B11-5A11-5245-A7B9-E48F2F8A6584}"/>
              </a:ext>
            </a:extLst>
          </p:cNvPr>
          <p:cNvSpPr txBox="1"/>
          <p:nvPr/>
        </p:nvSpPr>
        <p:spPr bwMode="auto">
          <a:xfrm>
            <a:off x="5427196" y="380655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56003B0-E153-5D49-8955-68DEEADF7468}"/>
              </a:ext>
            </a:extLst>
          </p:cNvPr>
          <p:cNvSpPr txBox="1"/>
          <p:nvPr/>
        </p:nvSpPr>
        <p:spPr bwMode="auto">
          <a:xfrm>
            <a:off x="4220199" y="3990959"/>
            <a:ext cx="547151" cy="19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24575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443211A-AD1E-1A41-A746-9836466A4A4B}"/>
              </a:ext>
            </a:extLst>
          </p:cNvPr>
          <p:cNvSpPr txBox="1"/>
          <p:nvPr/>
        </p:nvSpPr>
        <p:spPr bwMode="auto">
          <a:xfrm>
            <a:off x="5427196" y="399110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549C391-2085-5347-999D-99FAC4B866FA}"/>
              </a:ext>
            </a:extLst>
          </p:cNvPr>
          <p:cNvSpPr txBox="1"/>
          <p:nvPr/>
        </p:nvSpPr>
        <p:spPr bwMode="auto">
          <a:xfrm>
            <a:off x="4767350" y="4187422"/>
            <a:ext cx="640992" cy="1964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/>
          <a:p>
            <a: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keyboard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FDE474B-23C6-2D40-9368-AF070060C9F7}"/>
              </a:ext>
            </a:extLst>
          </p:cNvPr>
          <p:cNvSpPr txBox="1"/>
          <p:nvPr/>
        </p:nvSpPr>
        <p:spPr bwMode="auto">
          <a:xfrm>
            <a:off x="4220199" y="4187421"/>
            <a:ext cx="547151" cy="216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24576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016D95F-D4BE-5142-934C-8466BEBC352C}"/>
              </a:ext>
            </a:extLst>
          </p:cNvPr>
          <p:cNvSpPr txBox="1"/>
          <p:nvPr/>
        </p:nvSpPr>
        <p:spPr bwMode="auto">
          <a:xfrm>
            <a:off x="5427196" y="4187569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A8B2566-FACD-D449-A884-6B29CF027187}"/>
              </a:ext>
            </a:extLst>
          </p:cNvPr>
          <p:cNvSpPr txBox="1"/>
          <p:nvPr/>
        </p:nvSpPr>
        <p:spPr bwMode="auto">
          <a:xfrm>
            <a:off x="4767350" y="4383883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CF1141D-1C16-344D-899C-CA08FCA68DDD}"/>
              </a:ext>
            </a:extLst>
          </p:cNvPr>
          <p:cNvSpPr txBox="1"/>
          <p:nvPr/>
        </p:nvSpPr>
        <p:spPr bwMode="auto">
          <a:xfrm>
            <a:off x="4125931" y="4383882"/>
            <a:ext cx="641419" cy="176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924E487-8864-F543-8AC0-CEE4429FF4E4}"/>
              </a:ext>
            </a:extLst>
          </p:cNvPr>
          <p:cNvSpPr txBox="1"/>
          <p:nvPr/>
        </p:nvSpPr>
        <p:spPr bwMode="auto">
          <a:xfrm>
            <a:off x="5427196" y="4384030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FEC1A63-144D-1E4B-9B37-E6F4D16FE7D4}"/>
              </a:ext>
            </a:extLst>
          </p:cNvPr>
          <p:cNvSpPr txBox="1"/>
          <p:nvPr/>
        </p:nvSpPr>
        <p:spPr bwMode="auto">
          <a:xfrm>
            <a:off x="4767350" y="4580345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9A44A9FA-77BA-6C4B-8BE2-6BE20457BEBF}"/>
              </a:ext>
            </a:extLst>
          </p:cNvPr>
          <p:cNvSpPr txBox="1"/>
          <p:nvPr/>
        </p:nvSpPr>
        <p:spPr bwMode="auto">
          <a:xfrm>
            <a:off x="4220199" y="4580344"/>
            <a:ext cx="547151" cy="184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8000" tIns="0" rIns="72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32767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90AF262-BD52-4F4B-9D2F-4F8EE4773D21}"/>
              </a:ext>
            </a:extLst>
          </p:cNvPr>
          <p:cNvSpPr txBox="1"/>
          <p:nvPr/>
        </p:nvSpPr>
        <p:spPr bwMode="auto">
          <a:xfrm>
            <a:off x="5427196" y="4580492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98C7618-1B18-6F43-9322-02344D446EDE}"/>
              </a:ext>
            </a:extLst>
          </p:cNvPr>
          <p:cNvGrpSpPr/>
          <p:nvPr/>
        </p:nvGrpSpPr>
        <p:grpSpPr>
          <a:xfrm>
            <a:off x="5408342" y="3851946"/>
            <a:ext cx="2159998" cy="1210877"/>
            <a:chOff x="5306508" y="2501166"/>
            <a:chExt cx="2159998" cy="1210877"/>
          </a:xfrm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2BBB10D-451F-794E-9F5E-EBA6FD59A348}"/>
                </a:ext>
              </a:extLst>
            </p:cNvPr>
            <p:cNvSpPr/>
            <p:nvPr/>
          </p:nvSpPr>
          <p:spPr>
            <a:xfrm>
              <a:off x="5383323" y="2928907"/>
              <a:ext cx="965223" cy="217389"/>
            </a:xfrm>
            <a:custGeom>
              <a:avLst/>
              <a:gdLst>
                <a:gd name="connsiteX0" fmla="*/ 0 w 941097"/>
                <a:gd name="connsiteY0" fmla="*/ 0 h 319774"/>
                <a:gd name="connsiteX1" fmla="*/ 45685 w 941097"/>
                <a:gd name="connsiteY1" fmla="*/ 9137 h 319774"/>
                <a:gd name="connsiteX2" fmla="*/ 219285 w 941097"/>
                <a:gd name="connsiteY2" fmla="*/ 27410 h 319774"/>
                <a:gd name="connsiteX3" fmla="*/ 246696 w 941097"/>
                <a:gd name="connsiteY3" fmla="*/ 45682 h 319774"/>
                <a:gd name="connsiteX4" fmla="*/ 274106 w 941097"/>
                <a:gd name="connsiteY4" fmla="*/ 54819 h 319774"/>
                <a:gd name="connsiteX5" fmla="*/ 328928 w 941097"/>
                <a:gd name="connsiteY5" fmla="*/ 91364 h 319774"/>
                <a:gd name="connsiteX6" fmla="*/ 347201 w 941097"/>
                <a:gd name="connsiteY6" fmla="*/ 118773 h 319774"/>
                <a:gd name="connsiteX7" fmla="*/ 402022 w 941097"/>
                <a:gd name="connsiteY7" fmla="*/ 155319 h 319774"/>
                <a:gd name="connsiteX8" fmla="*/ 420296 w 941097"/>
                <a:gd name="connsiteY8" fmla="*/ 182728 h 319774"/>
                <a:gd name="connsiteX9" fmla="*/ 520802 w 941097"/>
                <a:gd name="connsiteY9" fmla="*/ 210137 h 319774"/>
                <a:gd name="connsiteX10" fmla="*/ 566486 w 941097"/>
                <a:gd name="connsiteY10" fmla="*/ 109637 h 319774"/>
                <a:gd name="connsiteX11" fmla="*/ 511665 w 941097"/>
                <a:gd name="connsiteY11" fmla="*/ 118773 h 319774"/>
                <a:gd name="connsiteX12" fmla="*/ 456844 w 941097"/>
                <a:gd name="connsiteY12" fmla="*/ 155319 h 319774"/>
                <a:gd name="connsiteX13" fmla="*/ 438570 w 941097"/>
                <a:gd name="connsiteY13" fmla="*/ 210137 h 319774"/>
                <a:gd name="connsiteX14" fmla="*/ 447707 w 941097"/>
                <a:gd name="connsiteY14" fmla="*/ 255819 h 319774"/>
                <a:gd name="connsiteX15" fmla="*/ 493391 w 941097"/>
                <a:gd name="connsiteY15" fmla="*/ 292365 h 319774"/>
                <a:gd name="connsiteX16" fmla="*/ 548212 w 941097"/>
                <a:gd name="connsiteY16" fmla="*/ 319774 h 319774"/>
                <a:gd name="connsiteX17" fmla="*/ 630444 w 941097"/>
                <a:gd name="connsiteY17" fmla="*/ 310638 h 319774"/>
                <a:gd name="connsiteX18" fmla="*/ 685265 w 941097"/>
                <a:gd name="connsiteY18" fmla="*/ 274092 h 319774"/>
                <a:gd name="connsiteX19" fmla="*/ 694402 w 941097"/>
                <a:gd name="connsiteY19" fmla="*/ 246683 h 319774"/>
                <a:gd name="connsiteX20" fmla="*/ 740086 w 941097"/>
                <a:gd name="connsiteY20" fmla="*/ 191865 h 319774"/>
                <a:gd name="connsiteX21" fmla="*/ 804044 w 941097"/>
                <a:gd name="connsiteY21" fmla="*/ 164455 h 319774"/>
                <a:gd name="connsiteX22" fmla="*/ 831455 w 941097"/>
                <a:gd name="connsiteY22" fmla="*/ 146183 h 319774"/>
                <a:gd name="connsiteX23" fmla="*/ 886276 w 941097"/>
                <a:gd name="connsiteY23" fmla="*/ 127910 h 319774"/>
                <a:gd name="connsiteX24" fmla="*/ 904550 w 941097"/>
                <a:gd name="connsiteY24" fmla="*/ 91364 h 319774"/>
                <a:gd name="connsiteX25" fmla="*/ 941097 w 941097"/>
                <a:gd name="connsiteY25" fmla="*/ 36546 h 31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1097" h="319774">
                  <a:moveTo>
                    <a:pt x="0" y="0"/>
                  </a:moveTo>
                  <a:cubicBezTo>
                    <a:pt x="15228" y="3046"/>
                    <a:pt x="30232" y="7592"/>
                    <a:pt x="45685" y="9137"/>
                  </a:cubicBezTo>
                  <a:cubicBezTo>
                    <a:pt x="228507" y="27418"/>
                    <a:pt x="129203" y="4889"/>
                    <a:pt x="219285" y="27410"/>
                  </a:cubicBezTo>
                  <a:cubicBezTo>
                    <a:pt x="228422" y="33501"/>
                    <a:pt x="236874" y="40771"/>
                    <a:pt x="246696" y="45682"/>
                  </a:cubicBezTo>
                  <a:cubicBezTo>
                    <a:pt x="255310" y="49989"/>
                    <a:pt x="265687" y="50142"/>
                    <a:pt x="274106" y="54819"/>
                  </a:cubicBezTo>
                  <a:cubicBezTo>
                    <a:pt x="293305" y="65484"/>
                    <a:pt x="328928" y="91364"/>
                    <a:pt x="328928" y="91364"/>
                  </a:cubicBezTo>
                  <a:cubicBezTo>
                    <a:pt x="335019" y="100500"/>
                    <a:pt x="338937" y="111542"/>
                    <a:pt x="347201" y="118773"/>
                  </a:cubicBezTo>
                  <a:cubicBezTo>
                    <a:pt x="363729" y="133235"/>
                    <a:pt x="402022" y="155319"/>
                    <a:pt x="402022" y="155319"/>
                  </a:cubicBezTo>
                  <a:cubicBezTo>
                    <a:pt x="408113" y="164455"/>
                    <a:pt x="410984" y="176908"/>
                    <a:pt x="420296" y="182728"/>
                  </a:cubicBezTo>
                  <a:cubicBezTo>
                    <a:pt x="442119" y="196367"/>
                    <a:pt x="494712" y="204919"/>
                    <a:pt x="520802" y="210137"/>
                  </a:cubicBezTo>
                  <a:cubicBezTo>
                    <a:pt x="565936" y="202615"/>
                    <a:pt x="643348" y="208455"/>
                    <a:pt x="566486" y="109637"/>
                  </a:cubicBezTo>
                  <a:cubicBezTo>
                    <a:pt x="555112" y="95014"/>
                    <a:pt x="529939" y="115728"/>
                    <a:pt x="511665" y="118773"/>
                  </a:cubicBezTo>
                  <a:cubicBezTo>
                    <a:pt x="493391" y="130955"/>
                    <a:pt x="463789" y="134484"/>
                    <a:pt x="456844" y="155319"/>
                  </a:cubicBezTo>
                  <a:lnTo>
                    <a:pt x="438570" y="210137"/>
                  </a:lnTo>
                  <a:cubicBezTo>
                    <a:pt x="441616" y="225364"/>
                    <a:pt x="442254" y="241279"/>
                    <a:pt x="447707" y="255819"/>
                  </a:cubicBezTo>
                  <a:cubicBezTo>
                    <a:pt x="461924" y="293730"/>
                    <a:pt x="463807" y="277573"/>
                    <a:pt x="493391" y="292365"/>
                  </a:cubicBezTo>
                  <a:cubicBezTo>
                    <a:pt x="564235" y="327786"/>
                    <a:pt x="479320" y="296812"/>
                    <a:pt x="548212" y="319774"/>
                  </a:cubicBezTo>
                  <a:cubicBezTo>
                    <a:pt x="575623" y="316729"/>
                    <a:pt x="604280" y="319359"/>
                    <a:pt x="630444" y="310638"/>
                  </a:cubicBezTo>
                  <a:cubicBezTo>
                    <a:pt x="651279" y="303693"/>
                    <a:pt x="685265" y="274092"/>
                    <a:pt x="685265" y="274092"/>
                  </a:cubicBezTo>
                  <a:cubicBezTo>
                    <a:pt x="688311" y="264956"/>
                    <a:pt x="690095" y="255297"/>
                    <a:pt x="694402" y="246683"/>
                  </a:cubicBezTo>
                  <a:cubicBezTo>
                    <a:pt x="703306" y="228876"/>
                    <a:pt x="724371" y="203090"/>
                    <a:pt x="740086" y="191865"/>
                  </a:cubicBezTo>
                  <a:cubicBezTo>
                    <a:pt x="784441" y="160185"/>
                    <a:pt x="764284" y="184334"/>
                    <a:pt x="804044" y="164455"/>
                  </a:cubicBezTo>
                  <a:cubicBezTo>
                    <a:pt x="813866" y="159544"/>
                    <a:pt x="821420" y="150643"/>
                    <a:pt x="831455" y="146183"/>
                  </a:cubicBezTo>
                  <a:cubicBezTo>
                    <a:pt x="849057" y="138360"/>
                    <a:pt x="886276" y="127910"/>
                    <a:pt x="886276" y="127910"/>
                  </a:cubicBezTo>
                  <a:cubicBezTo>
                    <a:pt x="892367" y="115728"/>
                    <a:pt x="897542" y="103043"/>
                    <a:pt x="904550" y="91364"/>
                  </a:cubicBezTo>
                  <a:cubicBezTo>
                    <a:pt x="915849" y="72533"/>
                    <a:pt x="941097" y="36546"/>
                    <a:pt x="941097" y="36546"/>
                  </a:cubicBezTo>
                </a:path>
              </a:pathLst>
            </a:cu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Extract 69">
              <a:extLst>
                <a:ext uri="{FF2B5EF4-FFF2-40B4-BE49-F238E27FC236}">
                  <a16:creationId xmlns:a16="http://schemas.microsoft.com/office/drawing/2014/main" id="{498EFFF5-AE91-1247-A6D1-C3820CD90543}"/>
                </a:ext>
              </a:extLst>
            </p:cNvPr>
            <p:cNvSpPr/>
            <p:nvPr/>
          </p:nvSpPr>
          <p:spPr>
            <a:xfrm rot="16200000">
              <a:off x="5304499" y="2876569"/>
              <a:ext cx="111196" cy="107178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B7EED14-9827-2E49-8008-E7997EEB2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5629" y="2501166"/>
              <a:ext cx="1210877" cy="1210877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70419D6-273C-5E44-B123-14FFCB1DA665}"/>
              </a:ext>
            </a:extLst>
          </p:cNvPr>
          <p:cNvSpPr txBox="1"/>
          <p:nvPr/>
        </p:nvSpPr>
        <p:spPr bwMode="auto">
          <a:xfrm>
            <a:off x="4767350" y="2062358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86869CD-14EB-8E4E-9AB2-3AE4CC246125}"/>
              </a:ext>
            </a:extLst>
          </p:cNvPr>
          <p:cNvSpPr txBox="1"/>
          <p:nvPr/>
        </p:nvSpPr>
        <p:spPr bwMode="auto">
          <a:xfrm>
            <a:off x="4767350" y="2258820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9C3D675-EB2C-2B43-A0E3-BEFA3EECA7D1}"/>
              </a:ext>
            </a:extLst>
          </p:cNvPr>
          <p:cNvSpPr txBox="1"/>
          <p:nvPr/>
        </p:nvSpPr>
        <p:spPr bwMode="auto">
          <a:xfrm>
            <a:off x="4771916" y="3615823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EC9AC5E-1E72-9D4B-ADBB-E43B728599C8}"/>
              </a:ext>
            </a:extLst>
          </p:cNvPr>
          <p:cNvSpPr txBox="1"/>
          <p:nvPr/>
        </p:nvSpPr>
        <p:spPr bwMode="auto">
          <a:xfrm>
            <a:off x="5431762" y="3615970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B3A6536-78C4-BB4C-A2A2-5F55FCFC5CAD}"/>
              </a:ext>
            </a:extLst>
          </p:cNvPr>
          <p:cNvSpPr txBox="1"/>
          <p:nvPr/>
        </p:nvSpPr>
        <p:spPr bwMode="auto">
          <a:xfrm>
            <a:off x="4771916" y="3800378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9C6346E-3364-BB4B-8C79-482B2D37E344}"/>
              </a:ext>
            </a:extLst>
          </p:cNvPr>
          <p:cNvSpPr txBox="1"/>
          <p:nvPr/>
        </p:nvSpPr>
        <p:spPr bwMode="auto">
          <a:xfrm>
            <a:off x="5431762" y="3800525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21936E1-5EA1-8C4F-B582-397BFEAC8743}"/>
              </a:ext>
            </a:extLst>
          </p:cNvPr>
          <p:cNvSpPr txBox="1"/>
          <p:nvPr/>
        </p:nvSpPr>
        <p:spPr bwMode="auto">
          <a:xfrm>
            <a:off x="4771916" y="3996840"/>
            <a:ext cx="640992" cy="1964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08000" tIns="0" rIns="108000" bIns="0" anchor="ctr"/>
          <a:lstStyle/>
          <a:p>
            <a: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991E0F-E860-DD4D-A91C-360D056DD022}"/>
              </a:ext>
            </a:extLst>
          </p:cNvPr>
          <p:cNvSpPr txBox="1"/>
          <p:nvPr/>
        </p:nvSpPr>
        <p:spPr bwMode="auto">
          <a:xfrm>
            <a:off x="5431762" y="3996987"/>
            <a:ext cx="471638" cy="1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2000" tIns="0" rIns="108000" bIns="0" anchor="ctr"/>
          <a:lstStyle/>
          <a:p>
            <a:pPr mar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Consolas"/>
              <a:cs typeface="Consola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BCF796A-13A7-BF4C-A2C5-25ECD248539E}"/>
              </a:ext>
            </a:extLst>
          </p:cNvPr>
          <p:cNvSpPr/>
          <p:nvPr/>
        </p:nvSpPr>
        <p:spPr>
          <a:xfrm>
            <a:off x="3387469" y="4113494"/>
            <a:ext cx="979728" cy="34741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r">
              <a:lnSpc>
                <a:spcPts val="1760"/>
              </a:lnSpc>
            </a:pP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kbd</a:t>
            </a:r>
            <a:r>
              <a:rPr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16725E3E-6358-9741-98B8-90879F25342A}"/>
              </a:ext>
            </a:extLst>
          </p:cNvPr>
          <p:cNvSpPr txBox="1">
            <a:spLocks/>
          </p:cNvSpPr>
          <p:nvPr/>
        </p:nvSpPr>
        <p:spPr>
          <a:xfrm>
            <a:off x="765951" y="4706407"/>
            <a:ext cx="9438412" cy="170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Keyboard memory map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A single 16-bit register, dedicated to representing the keyboard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Base address: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KBD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24576 (predefined symbol)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Reading inputs is affected by probing this register.</a:t>
            </a:r>
          </a:p>
        </p:txBody>
      </p:sp>
    </p:spTree>
    <p:extLst>
      <p:ext uri="{BB962C8B-B14F-4D97-AF65-F5344CB8AC3E}">
        <p14:creationId xmlns:p14="http://schemas.microsoft.com/office/powerpoint/2010/main" val="37982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96614"/>
            <a:ext cx="8266723" cy="577278"/>
          </a:xfrm>
        </p:spPr>
        <p:txBody>
          <a:bodyPr>
            <a:normAutofit/>
          </a:bodyPr>
          <a:lstStyle/>
          <a:p>
            <a:r>
              <a:rPr lang="en-US" dirty="0"/>
              <a:t>The Hack character set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22405" y="1064279"/>
          <a:ext cx="1353456" cy="521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key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(space)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!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$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%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&amp;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‘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,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373857"/>
              </p:ext>
            </p:extLst>
          </p:nvPr>
        </p:nvGraphicFramePr>
        <p:xfrm>
          <a:off x="2334923" y="1075937"/>
          <a:ext cx="1052791" cy="15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key 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57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331145" y="2781049"/>
          <a:ext cx="1051925" cy="213777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: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58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;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59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&lt;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=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&gt;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?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@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28653"/>
              </p:ext>
            </p:extLst>
          </p:nvPr>
        </p:nvGraphicFramePr>
        <p:xfrm>
          <a:off x="3683000" y="1071268"/>
          <a:ext cx="1044409" cy="1855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3692395" y="3131635"/>
          <a:ext cx="1043233" cy="18323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[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/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]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^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_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`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96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78475"/>
              </p:ext>
            </p:extLst>
          </p:nvPr>
        </p:nvGraphicFramePr>
        <p:xfrm>
          <a:off x="5039685" y="1081332"/>
          <a:ext cx="1042278" cy="1855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key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122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192499"/>
              </p:ext>
            </p:extLst>
          </p:nvPr>
        </p:nvGraphicFramePr>
        <p:xfrm>
          <a:off x="6856672" y="1091239"/>
          <a:ext cx="1710174" cy="521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newline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backspace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left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up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right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down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home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end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Page up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Page down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insert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delete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esc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f12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049077" y="3152649"/>
          <a:ext cx="1043233" cy="122158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{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|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}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~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126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2A15E7-0C58-3441-BCD2-F929095EF6EE}"/>
              </a:ext>
            </a:extLst>
          </p:cNvPr>
          <p:cNvCxnSpPr/>
          <p:nvPr/>
        </p:nvCxnSpPr>
        <p:spPr>
          <a:xfrm flipH="1">
            <a:off x="6856672" y="1424306"/>
            <a:ext cx="17101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605E2F-7E55-5C40-B04B-E8E28A2D2D0A}"/>
              </a:ext>
            </a:extLst>
          </p:cNvPr>
          <p:cNvCxnSpPr>
            <a:cxnSpLocks/>
          </p:cNvCxnSpPr>
          <p:nvPr/>
        </p:nvCxnSpPr>
        <p:spPr>
          <a:xfrm flipH="1">
            <a:off x="5039685" y="1412933"/>
            <a:ext cx="1052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E92C88-A172-FB4F-9DC0-1658F74519E3}"/>
              </a:ext>
            </a:extLst>
          </p:cNvPr>
          <p:cNvCxnSpPr>
            <a:cxnSpLocks/>
          </p:cNvCxnSpPr>
          <p:nvPr/>
        </p:nvCxnSpPr>
        <p:spPr>
          <a:xfrm flipH="1">
            <a:off x="3674784" y="1401560"/>
            <a:ext cx="1052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C3D5E1-9E36-5A42-9122-6810204A249F}"/>
              </a:ext>
            </a:extLst>
          </p:cNvPr>
          <p:cNvCxnSpPr>
            <a:cxnSpLocks/>
          </p:cNvCxnSpPr>
          <p:nvPr/>
        </p:nvCxnSpPr>
        <p:spPr>
          <a:xfrm flipH="1">
            <a:off x="2331145" y="1401560"/>
            <a:ext cx="1052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B3B110-EA09-4541-8166-203F77D0BD97}"/>
              </a:ext>
            </a:extLst>
          </p:cNvPr>
          <p:cNvCxnSpPr>
            <a:cxnSpLocks/>
          </p:cNvCxnSpPr>
          <p:nvPr/>
        </p:nvCxnSpPr>
        <p:spPr>
          <a:xfrm flipH="1">
            <a:off x="822406" y="1392462"/>
            <a:ext cx="13534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2A42F5-FC7E-C147-B5F1-95265797A67B}"/>
              </a:ext>
            </a:extLst>
          </p:cNvPr>
          <p:cNvCxnSpPr>
            <a:cxnSpLocks/>
          </p:cNvCxnSpPr>
          <p:nvPr/>
        </p:nvCxnSpPr>
        <p:spPr>
          <a:xfrm flipV="1">
            <a:off x="2787437" y="2781049"/>
            <a:ext cx="0" cy="21377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66B442-3F45-6344-93F6-F755C9A5E2DD}"/>
              </a:ext>
            </a:extLst>
          </p:cNvPr>
          <p:cNvCxnSpPr>
            <a:cxnSpLocks/>
          </p:cNvCxnSpPr>
          <p:nvPr/>
        </p:nvCxnSpPr>
        <p:spPr>
          <a:xfrm flipV="1">
            <a:off x="4144339" y="3131635"/>
            <a:ext cx="0" cy="1832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597972-8EAD-FB42-84F4-223472F27735}"/>
              </a:ext>
            </a:extLst>
          </p:cNvPr>
          <p:cNvCxnSpPr>
            <a:cxnSpLocks/>
          </p:cNvCxnSpPr>
          <p:nvPr/>
        </p:nvCxnSpPr>
        <p:spPr>
          <a:xfrm flipV="1">
            <a:off x="5501024" y="3152649"/>
            <a:ext cx="0" cy="12215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21C60A9-C7BB-1B41-BB1C-58BA3174AE11}"/>
              </a:ext>
            </a:extLst>
          </p:cNvPr>
          <p:cNvSpPr txBox="1">
            <a:spLocks/>
          </p:cNvSpPr>
          <p:nvPr/>
        </p:nvSpPr>
        <p:spPr>
          <a:xfrm>
            <a:off x="3383070" y="5605334"/>
            <a:ext cx="2485333" cy="5086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/>
              <a:t>(Subset of Unicode)</a:t>
            </a:r>
          </a:p>
        </p:txBody>
      </p:sp>
    </p:spTree>
    <p:extLst>
      <p:ext uri="{BB962C8B-B14F-4D97-AF65-F5344CB8AC3E}">
        <p14:creationId xmlns:p14="http://schemas.microsoft.com/office/powerpoint/2010/main" val="104228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9F05D89-7BFA-934F-8AE2-968A8218B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17947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u="sng" dirty="0"/>
              <a:t>Unconditional branching</a:t>
            </a: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Execute some instruction other than the next one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Example: Embarking on a new iteration in a loop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02691-5835-0848-B072-E5F9822CCFB7}"/>
              </a:ext>
            </a:extLst>
          </p:cNvPr>
          <p:cNvGrpSpPr/>
          <p:nvPr/>
        </p:nvGrpSpPr>
        <p:grpSpPr>
          <a:xfrm>
            <a:off x="1151770" y="2594717"/>
            <a:ext cx="3307197" cy="2261020"/>
            <a:chOff x="1151770" y="2594717"/>
            <a:chExt cx="3307197" cy="22610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D45A1C-3D55-464F-8D21-B03E12E48914}"/>
                </a:ext>
              </a:extLst>
            </p:cNvPr>
            <p:cNvSpPr txBox="1"/>
            <p:nvPr/>
          </p:nvSpPr>
          <p:spPr>
            <a:xfrm>
              <a:off x="1237603" y="2921573"/>
              <a:ext cx="2404456" cy="193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none" lIns="144000" tIns="93600" rIns="252000" bIns="93600" rtlCol="0" anchor="t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R="6290">
                <a:lnSpc>
                  <a:spcPct val="100000"/>
                </a:lnSpc>
                <a:spcBef>
                  <a:spcPts val="400"/>
                </a:spcBef>
              </a:pPr>
              <a:r>
                <a:rPr lang="en-US" dirty="0">
                  <a:latin typeface="Consolas" panose="020B0609020204030204" pitchFamily="49" charset="0"/>
                </a:rPr>
                <a:t>...</a:t>
              </a:r>
            </a:p>
            <a:p>
              <a:pPr marR="6290">
                <a:lnSpc>
                  <a:spcPct val="100000"/>
                </a:lnSpc>
                <a:spcBef>
                  <a:spcPts val="4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Adds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to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repetitively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spcBef>
                  <a:spcPts val="400"/>
                </a:spcBef>
              </a:pPr>
              <a:endParaRPr lang="en-US" sz="1300" dirty="0"/>
            </a:p>
            <a:p>
              <a:pPr>
                <a:spcBef>
                  <a:spcPts val="500"/>
                </a:spcBef>
              </a:pPr>
              <a:endParaRPr lang="en-US" sz="1300" dirty="0"/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8BE9F252-CC1E-5B4B-9F12-B5D92AD8DEA2}"/>
                </a:ext>
              </a:extLst>
            </p:cNvPr>
            <p:cNvSpPr txBox="1">
              <a:spLocks/>
            </p:cNvSpPr>
            <p:nvPr/>
          </p:nvSpPr>
          <p:spPr>
            <a:xfrm>
              <a:off x="1151770" y="2594717"/>
              <a:ext cx="330719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Basic 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75354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mapped input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39" name="Rounded Rectangle 38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982567" y="1691267"/>
            <a:ext cx="7233264" cy="2246587"/>
            <a:chOff x="982567" y="1691267"/>
            <a:chExt cx="7233264" cy="2246587"/>
          </a:xfrm>
        </p:grpSpPr>
        <p:grpSp>
          <p:nvGrpSpPr>
            <p:cNvPr id="3" name="Group 2"/>
            <p:cNvGrpSpPr/>
            <p:nvPr/>
          </p:nvGrpSpPr>
          <p:grpSpPr>
            <a:xfrm>
              <a:off x="982567" y="1691267"/>
              <a:ext cx="7233264" cy="1902973"/>
              <a:chOff x="982567" y="1691267"/>
              <a:chExt cx="7233264" cy="1902973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982567" y="1691267"/>
                <a:ext cx="1950030" cy="653028"/>
                <a:chOff x="1224861" y="2769160"/>
                <a:chExt cx="1950030" cy="653028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1287640" y="3175967"/>
                  <a:ext cx="1798320" cy="246221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0" rIns="36000" bIns="0" rtlCol="0" anchor="ctr" anchorCtr="0">
                  <a:spAutoFit/>
                </a:bodyPr>
                <a:lstStyle/>
                <a:p>
                  <a:pPr algn="ctr"/>
                  <a:r>
                    <a:rPr lang="en-US" sz="1600" dirty="0"/>
                    <a:t>0000000000000000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224861" y="2769160"/>
                  <a:ext cx="1950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RAM</a:t>
                  </a:r>
                </a:p>
              </p:txBody>
            </p:sp>
          </p:grpSp>
          <p:sp>
            <p:nvSpPr>
              <p:cNvPr id="10" name="Freeform 9"/>
              <p:cNvSpPr/>
              <p:nvPr/>
            </p:nvSpPr>
            <p:spPr>
              <a:xfrm>
                <a:off x="2280736" y="2185920"/>
                <a:ext cx="5935095" cy="1408320"/>
              </a:xfrm>
              <a:custGeom>
                <a:avLst/>
                <a:gdLst>
                  <a:gd name="connsiteX0" fmla="*/ 5935095 w 5935095"/>
                  <a:gd name="connsiteY0" fmla="*/ 708480 h 1408320"/>
                  <a:gd name="connsiteX1" fmla="*/ 5917817 w 5935095"/>
                  <a:gd name="connsiteY1" fmla="*/ 751680 h 1408320"/>
                  <a:gd name="connsiteX2" fmla="*/ 5883260 w 5935095"/>
                  <a:gd name="connsiteY2" fmla="*/ 794880 h 1408320"/>
                  <a:gd name="connsiteX3" fmla="*/ 5848704 w 5935095"/>
                  <a:gd name="connsiteY3" fmla="*/ 855360 h 1408320"/>
                  <a:gd name="connsiteX4" fmla="*/ 5805508 w 5935095"/>
                  <a:gd name="connsiteY4" fmla="*/ 907200 h 1408320"/>
                  <a:gd name="connsiteX5" fmla="*/ 5770952 w 5935095"/>
                  <a:gd name="connsiteY5" fmla="*/ 959040 h 1408320"/>
                  <a:gd name="connsiteX6" fmla="*/ 5719117 w 5935095"/>
                  <a:gd name="connsiteY6" fmla="*/ 1010880 h 1408320"/>
                  <a:gd name="connsiteX7" fmla="*/ 5675921 w 5935095"/>
                  <a:gd name="connsiteY7" fmla="*/ 1045440 h 1408320"/>
                  <a:gd name="connsiteX8" fmla="*/ 5650003 w 5935095"/>
                  <a:gd name="connsiteY8" fmla="*/ 1071360 h 1408320"/>
                  <a:gd name="connsiteX9" fmla="*/ 5537694 w 5935095"/>
                  <a:gd name="connsiteY9" fmla="*/ 1131840 h 1408320"/>
                  <a:gd name="connsiteX10" fmla="*/ 5511777 w 5935095"/>
                  <a:gd name="connsiteY10" fmla="*/ 1140480 h 1408320"/>
                  <a:gd name="connsiteX11" fmla="*/ 5485860 w 5935095"/>
                  <a:gd name="connsiteY11" fmla="*/ 1157760 h 1408320"/>
                  <a:gd name="connsiteX12" fmla="*/ 5434025 w 5935095"/>
                  <a:gd name="connsiteY12" fmla="*/ 1175040 h 1408320"/>
                  <a:gd name="connsiteX13" fmla="*/ 5399468 w 5935095"/>
                  <a:gd name="connsiteY13" fmla="*/ 1192320 h 1408320"/>
                  <a:gd name="connsiteX14" fmla="*/ 5278520 w 5935095"/>
                  <a:gd name="connsiteY14" fmla="*/ 1218240 h 1408320"/>
                  <a:gd name="connsiteX15" fmla="*/ 5209407 w 5935095"/>
                  <a:gd name="connsiteY15" fmla="*/ 1226880 h 1408320"/>
                  <a:gd name="connsiteX16" fmla="*/ 5131654 w 5935095"/>
                  <a:gd name="connsiteY16" fmla="*/ 1244160 h 1408320"/>
                  <a:gd name="connsiteX17" fmla="*/ 5079820 w 5935095"/>
                  <a:gd name="connsiteY17" fmla="*/ 1252800 h 1408320"/>
                  <a:gd name="connsiteX18" fmla="*/ 5036624 w 5935095"/>
                  <a:gd name="connsiteY18" fmla="*/ 1261440 h 1408320"/>
                  <a:gd name="connsiteX19" fmla="*/ 4976150 w 5935095"/>
                  <a:gd name="connsiteY19" fmla="*/ 1270080 h 1408320"/>
                  <a:gd name="connsiteX20" fmla="*/ 4932954 w 5935095"/>
                  <a:gd name="connsiteY20" fmla="*/ 1278720 h 1408320"/>
                  <a:gd name="connsiteX21" fmla="*/ 4855202 w 5935095"/>
                  <a:gd name="connsiteY21" fmla="*/ 1287360 h 1408320"/>
                  <a:gd name="connsiteX22" fmla="*/ 4708336 w 5935095"/>
                  <a:gd name="connsiteY22" fmla="*/ 1304640 h 1408320"/>
                  <a:gd name="connsiteX23" fmla="*/ 4613305 w 5935095"/>
                  <a:gd name="connsiteY23" fmla="*/ 1321920 h 1408320"/>
                  <a:gd name="connsiteX24" fmla="*/ 4578749 w 5935095"/>
                  <a:gd name="connsiteY24" fmla="*/ 1330560 h 1408320"/>
                  <a:gd name="connsiteX25" fmla="*/ 4492357 w 5935095"/>
                  <a:gd name="connsiteY25" fmla="*/ 1339200 h 1408320"/>
                  <a:gd name="connsiteX26" fmla="*/ 4276379 w 5935095"/>
                  <a:gd name="connsiteY26" fmla="*/ 1356480 h 1408320"/>
                  <a:gd name="connsiteX27" fmla="*/ 3948091 w 5935095"/>
                  <a:gd name="connsiteY27" fmla="*/ 1382400 h 1408320"/>
                  <a:gd name="connsiteX28" fmla="*/ 3853060 w 5935095"/>
                  <a:gd name="connsiteY28" fmla="*/ 1391040 h 1408320"/>
                  <a:gd name="connsiteX29" fmla="*/ 3801225 w 5935095"/>
                  <a:gd name="connsiteY29" fmla="*/ 1399680 h 1408320"/>
                  <a:gd name="connsiteX30" fmla="*/ 2539910 w 5935095"/>
                  <a:gd name="connsiteY30" fmla="*/ 1408320 h 1408320"/>
                  <a:gd name="connsiteX31" fmla="*/ 1269955 w 5935095"/>
                  <a:gd name="connsiteY31" fmla="*/ 1399680 h 1408320"/>
                  <a:gd name="connsiteX32" fmla="*/ 1218120 w 5935095"/>
                  <a:gd name="connsiteY32" fmla="*/ 1391040 h 1408320"/>
                  <a:gd name="connsiteX33" fmla="*/ 1028058 w 5935095"/>
                  <a:gd name="connsiteY33" fmla="*/ 1373760 h 1408320"/>
                  <a:gd name="connsiteX34" fmla="*/ 941667 w 5935095"/>
                  <a:gd name="connsiteY34" fmla="*/ 1356480 h 1408320"/>
                  <a:gd name="connsiteX35" fmla="*/ 863914 w 5935095"/>
                  <a:gd name="connsiteY35" fmla="*/ 1347840 h 1408320"/>
                  <a:gd name="connsiteX36" fmla="*/ 794801 w 5935095"/>
                  <a:gd name="connsiteY36" fmla="*/ 1330560 h 1408320"/>
                  <a:gd name="connsiteX37" fmla="*/ 768884 w 5935095"/>
                  <a:gd name="connsiteY37" fmla="*/ 1313280 h 1408320"/>
                  <a:gd name="connsiteX38" fmla="*/ 691131 w 5935095"/>
                  <a:gd name="connsiteY38" fmla="*/ 1287360 h 1408320"/>
                  <a:gd name="connsiteX39" fmla="*/ 587462 w 5935095"/>
                  <a:gd name="connsiteY39" fmla="*/ 1252800 h 1408320"/>
                  <a:gd name="connsiteX40" fmla="*/ 561544 w 5935095"/>
                  <a:gd name="connsiteY40" fmla="*/ 1235520 h 1408320"/>
                  <a:gd name="connsiteX41" fmla="*/ 518348 w 5935095"/>
                  <a:gd name="connsiteY41" fmla="*/ 1218240 h 1408320"/>
                  <a:gd name="connsiteX42" fmla="*/ 466514 w 5935095"/>
                  <a:gd name="connsiteY42" fmla="*/ 1183680 h 1408320"/>
                  <a:gd name="connsiteX43" fmla="*/ 397400 w 5935095"/>
                  <a:gd name="connsiteY43" fmla="*/ 1140480 h 1408320"/>
                  <a:gd name="connsiteX44" fmla="*/ 362844 w 5935095"/>
                  <a:gd name="connsiteY44" fmla="*/ 1088640 h 1408320"/>
                  <a:gd name="connsiteX45" fmla="*/ 336926 w 5935095"/>
                  <a:gd name="connsiteY45" fmla="*/ 1028160 h 1408320"/>
                  <a:gd name="connsiteX46" fmla="*/ 328287 w 5935095"/>
                  <a:gd name="connsiteY46" fmla="*/ 976320 h 1408320"/>
                  <a:gd name="connsiteX47" fmla="*/ 319648 w 5935095"/>
                  <a:gd name="connsiteY47" fmla="*/ 941760 h 1408320"/>
                  <a:gd name="connsiteX48" fmla="*/ 328287 w 5935095"/>
                  <a:gd name="connsiteY48" fmla="*/ 812160 h 1408320"/>
                  <a:gd name="connsiteX49" fmla="*/ 380122 w 5935095"/>
                  <a:gd name="connsiteY49" fmla="*/ 786240 h 1408320"/>
                  <a:gd name="connsiteX50" fmla="*/ 475153 w 5935095"/>
                  <a:gd name="connsiteY50" fmla="*/ 803520 h 1408320"/>
                  <a:gd name="connsiteX51" fmla="*/ 518348 w 5935095"/>
                  <a:gd name="connsiteY51" fmla="*/ 812160 h 1408320"/>
                  <a:gd name="connsiteX52" fmla="*/ 578823 w 5935095"/>
                  <a:gd name="connsiteY52" fmla="*/ 838080 h 1408320"/>
                  <a:gd name="connsiteX53" fmla="*/ 596101 w 5935095"/>
                  <a:gd name="connsiteY53" fmla="*/ 864000 h 1408320"/>
                  <a:gd name="connsiteX54" fmla="*/ 639297 w 5935095"/>
                  <a:gd name="connsiteY54" fmla="*/ 924480 h 1408320"/>
                  <a:gd name="connsiteX55" fmla="*/ 656575 w 5935095"/>
                  <a:gd name="connsiteY55" fmla="*/ 959040 h 1408320"/>
                  <a:gd name="connsiteX56" fmla="*/ 647936 w 5935095"/>
                  <a:gd name="connsiteY56" fmla="*/ 1054080 h 1408320"/>
                  <a:gd name="connsiteX57" fmla="*/ 639297 w 5935095"/>
                  <a:gd name="connsiteY57" fmla="*/ 1080000 h 1408320"/>
                  <a:gd name="connsiteX58" fmla="*/ 613379 w 5935095"/>
                  <a:gd name="connsiteY58" fmla="*/ 1097280 h 1408320"/>
                  <a:gd name="connsiteX59" fmla="*/ 552905 w 5935095"/>
                  <a:gd name="connsiteY59" fmla="*/ 1123200 h 1408320"/>
                  <a:gd name="connsiteX60" fmla="*/ 501070 w 5935095"/>
                  <a:gd name="connsiteY60" fmla="*/ 1131840 h 1408320"/>
                  <a:gd name="connsiteX61" fmla="*/ 475153 w 5935095"/>
                  <a:gd name="connsiteY61" fmla="*/ 1140480 h 1408320"/>
                  <a:gd name="connsiteX62" fmla="*/ 224617 w 5935095"/>
                  <a:gd name="connsiteY62" fmla="*/ 1114560 h 1408320"/>
                  <a:gd name="connsiteX63" fmla="*/ 172783 w 5935095"/>
                  <a:gd name="connsiteY63" fmla="*/ 1071360 h 1408320"/>
                  <a:gd name="connsiteX64" fmla="*/ 146865 w 5935095"/>
                  <a:gd name="connsiteY64" fmla="*/ 1045440 h 1408320"/>
                  <a:gd name="connsiteX65" fmla="*/ 95030 w 5935095"/>
                  <a:gd name="connsiteY65" fmla="*/ 1010880 h 1408320"/>
                  <a:gd name="connsiteX66" fmla="*/ 43195 w 5935095"/>
                  <a:gd name="connsiteY66" fmla="*/ 941760 h 1408320"/>
                  <a:gd name="connsiteX67" fmla="*/ 25917 w 5935095"/>
                  <a:gd name="connsiteY67" fmla="*/ 907200 h 1408320"/>
                  <a:gd name="connsiteX68" fmla="*/ 8639 w 5935095"/>
                  <a:gd name="connsiteY68" fmla="*/ 846720 h 1408320"/>
                  <a:gd name="connsiteX69" fmla="*/ 0 w 5935095"/>
                  <a:gd name="connsiteY69" fmla="*/ 820800 h 1408320"/>
                  <a:gd name="connsiteX70" fmla="*/ 8639 w 5935095"/>
                  <a:gd name="connsiteY70" fmla="*/ 708480 h 1408320"/>
                  <a:gd name="connsiteX71" fmla="*/ 17278 w 5935095"/>
                  <a:gd name="connsiteY71" fmla="*/ 682560 h 1408320"/>
                  <a:gd name="connsiteX72" fmla="*/ 86391 w 5935095"/>
                  <a:gd name="connsiteY72" fmla="*/ 604800 h 1408320"/>
                  <a:gd name="connsiteX73" fmla="*/ 181422 w 5935095"/>
                  <a:gd name="connsiteY73" fmla="*/ 535680 h 1408320"/>
                  <a:gd name="connsiteX74" fmla="*/ 224617 w 5935095"/>
                  <a:gd name="connsiteY74" fmla="*/ 518400 h 1408320"/>
                  <a:gd name="connsiteX75" fmla="*/ 259174 w 5935095"/>
                  <a:gd name="connsiteY75" fmla="*/ 501120 h 1408320"/>
                  <a:gd name="connsiteX76" fmla="*/ 293731 w 5935095"/>
                  <a:gd name="connsiteY76" fmla="*/ 475200 h 1408320"/>
                  <a:gd name="connsiteX77" fmla="*/ 328287 w 5935095"/>
                  <a:gd name="connsiteY77" fmla="*/ 466560 h 1408320"/>
                  <a:gd name="connsiteX78" fmla="*/ 362844 w 5935095"/>
                  <a:gd name="connsiteY78" fmla="*/ 449280 h 1408320"/>
                  <a:gd name="connsiteX79" fmla="*/ 423318 w 5935095"/>
                  <a:gd name="connsiteY79" fmla="*/ 432000 h 1408320"/>
                  <a:gd name="connsiteX80" fmla="*/ 501070 w 5935095"/>
                  <a:gd name="connsiteY80" fmla="*/ 397440 h 1408320"/>
                  <a:gd name="connsiteX81" fmla="*/ 535627 w 5935095"/>
                  <a:gd name="connsiteY81" fmla="*/ 388800 h 1408320"/>
                  <a:gd name="connsiteX82" fmla="*/ 587462 w 5935095"/>
                  <a:gd name="connsiteY82" fmla="*/ 371520 h 1408320"/>
                  <a:gd name="connsiteX83" fmla="*/ 647936 w 5935095"/>
                  <a:gd name="connsiteY83" fmla="*/ 362880 h 1408320"/>
                  <a:gd name="connsiteX84" fmla="*/ 734327 w 5935095"/>
                  <a:gd name="connsiteY84" fmla="*/ 328320 h 1408320"/>
                  <a:gd name="connsiteX85" fmla="*/ 777523 w 5935095"/>
                  <a:gd name="connsiteY85" fmla="*/ 302400 h 1408320"/>
                  <a:gd name="connsiteX86" fmla="*/ 837997 w 5935095"/>
                  <a:gd name="connsiteY86" fmla="*/ 259200 h 1408320"/>
                  <a:gd name="connsiteX87" fmla="*/ 872554 w 5935095"/>
                  <a:gd name="connsiteY87" fmla="*/ 241920 h 1408320"/>
                  <a:gd name="connsiteX88" fmla="*/ 898471 w 5935095"/>
                  <a:gd name="connsiteY88" fmla="*/ 233280 h 1408320"/>
                  <a:gd name="connsiteX89" fmla="*/ 950306 w 5935095"/>
                  <a:gd name="connsiteY89" fmla="*/ 198720 h 1408320"/>
                  <a:gd name="connsiteX90" fmla="*/ 976223 w 5935095"/>
                  <a:gd name="connsiteY90" fmla="*/ 181440 h 1408320"/>
                  <a:gd name="connsiteX91" fmla="*/ 1019419 w 5935095"/>
                  <a:gd name="connsiteY91" fmla="*/ 138240 h 1408320"/>
                  <a:gd name="connsiteX92" fmla="*/ 1036697 w 5935095"/>
                  <a:gd name="connsiteY92" fmla="*/ 86400 h 1408320"/>
                  <a:gd name="connsiteX93" fmla="*/ 1028058 w 5935095"/>
                  <a:gd name="connsiteY93" fmla="*/ 51840 h 1408320"/>
                  <a:gd name="connsiteX94" fmla="*/ 993502 w 5935095"/>
                  <a:gd name="connsiteY94" fmla="*/ 34560 h 1408320"/>
                  <a:gd name="connsiteX95" fmla="*/ 950306 w 5935095"/>
                  <a:gd name="connsiteY95" fmla="*/ 25920 h 1408320"/>
                  <a:gd name="connsiteX96" fmla="*/ 872554 w 5935095"/>
                  <a:gd name="connsiteY96" fmla="*/ 0 h 1408320"/>
                  <a:gd name="connsiteX97" fmla="*/ 647936 w 5935095"/>
                  <a:gd name="connsiteY97" fmla="*/ 8640 h 1408320"/>
                  <a:gd name="connsiteX98" fmla="*/ 613379 w 5935095"/>
                  <a:gd name="connsiteY98" fmla="*/ 25920 h 1408320"/>
                  <a:gd name="connsiteX99" fmla="*/ 561544 w 5935095"/>
                  <a:gd name="connsiteY99" fmla="*/ 34560 h 140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935095" h="1408320">
                    <a:moveTo>
                      <a:pt x="5935095" y="708480"/>
                    </a:moveTo>
                    <a:cubicBezTo>
                      <a:pt x="5929336" y="722880"/>
                      <a:pt x="5924752" y="737808"/>
                      <a:pt x="5917817" y="751680"/>
                    </a:cubicBezTo>
                    <a:cubicBezTo>
                      <a:pt x="5906918" y="773480"/>
                      <a:pt x="5899332" y="778807"/>
                      <a:pt x="5883260" y="794880"/>
                    </a:cubicBezTo>
                    <a:cubicBezTo>
                      <a:pt x="5866287" y="845803"/>
                      <a:pt x="5886062" y="795580"/>
                      <a:pt x="5848704" y="855360"/>
                    </a:cubicBezTo>
                    <a:cubicBezTo>
                      <a:pt x="5817388" y="905471"/>
                      <a:pt x="5849716" y="877726"/>
                      <a:pt x="5805508" y="907200"/>
                    </a:cubicBezTo>
                    <a:cubicBezTo>
                      <a:pt x="5793989" y="924480"/>
                      <a:pt x="5785636" y="944355"/>
                      <a:pt x="5770952" y="959040"/>
                    </a:cubicBezTo>
                    <a:cubicBezTo>
                      <a:pt x="5753674" y="976320"/>
                      <a:pt x="5732671" y="990547"/>
                      <a:pt x="5719117" y="1010880"/>
                    </a:cubicBezTo>
                    <a:cubicBezTo>
                      <a:pt x="5696787" y="1044377"/>
                      <a:pt x="5711689" y="1033516"/>
                      <a:pt x="5675921" y="1045440"/>
                    </a:cubicBezTo>
                    <a:cubicBezTo>
                      <a:pt x="5667282" y="1054080"/>
                      <a:pt x="5659389" y="1063538"/>
                      <a:pt x="5650003" y="1071360"/>
                    </a:cubicBezTo>
                    <a:cubicBezTo>
                      <a:pt x="5625150" y="1092073"/>
                      <a:pt x="5547007" y="1128735"/>
                      <a:pt x="5537694" y="1131840"/>
                    </a:cubicBezTo>
                    <a:cubicBezTo>
                      <a:pt x="5529055" y="1134720"/>
                      <a:pt x="5519922" y="1136407"/>
                      <a:pt x="5511777" y="1140480"/>
                    </a:cubicBezTo>
                    <a:cubicBezTo>
                      <a:pt x="5502490" y="1145124"/>
                      <a:pt x="5495348" y="1153543"/>
                      <a:pt x="5485860" y="1157760"/>
                    </a:cubicBezTo>
                    <a:cubicBezTo>
                      <a:pt x="5469217" y="1165158"/>
                      <a:pt x="5450315" y="1166894"/>
                      <a:pt x="5434025" y="1175040"/>
                    </a:cubicBezTo>
                    <a:cubicBezTo>
                      <a:pt x="5422506" y="1180800"/>
                      <a:pt x="5411686" y="1188247"/>
                      <a:pt x="5399468" y="1192320"/>
                    </a:cubicBezTo>
                    <a:cubicBezTo>
                      <a:pt x="5363786" y="1204215"/>
                      <a:pt x="5316584" y="1212802"/>
                      <a:pt x="5278520" y="1218240"/>
                    </a:cubicBezTo>
                    <a:cubicBezTo>
                      <a:pt x="5255536" y="1221524"/>
                      <a:pt x="5232271" y="1222845"/>
                      <a:pt x="5209407" y="1226880"/>
                    </a:cubicBezTo>
                    <a:cubicBezTo>
                      <a:pt x="5183261" y="1231494"/>
                      <a:pt x="5157688" y="1238953"/>
                      <a:pt x="5131654" y="1244160"/>
                    </a:cubicBezTo>
                    <a:cubicBezTo>
                      <a:pt x="5114478" y="1247596"/>
                      <a:pt x="5097054" y="1249666"/>
                      <a:pt x="5079820" y="1252800"/>
                    </a:cubicBezTo>
                    <a:cubicBezTo>
                      <a:pt x="5065373" y="1255427"/>
                      <a:pt x="5051108" y="1259026"/>
                      <a:pt x="5036624" y="1261440"/>
                    </a:cubicBezTo>
                    <a:cubicBezTo>
                      <a:pt x="5016538" y="1264788"/>
                      <a:pt x="4996236" y="1266732"/>
                      <a:pt x="4976150" y="1270080"/>
                    </a:cubicBezTo>
                    <a:cubicBezTo>
                      <a:pt x="4961666" y="1272494"/>
                      <a:pt x="4947490" y="1276643"/>
                      <a:pt x="4932954" y="1278720"/>
                    </a:cubicBezTo>
                    <a:cubicBezTo>
                      <a:pt x="4907139" y="1282408"/>
                      <a:pt x="4881077" y="1284125"/>
                      <a:pt x="4855202" y="1287360"/>
                    </a:cubicBezTo>
                    <a:cubicBezTo>
                      <a:pt x="4702421" y="1306460"/>
                      <a:pt x="4905463" y="1284925"/>
                      <a:pt x="4708336" y="1304640"/>
                    </a:cubicBezTo>
                    <a:cubicBezTo>
                      <a:pt x="4652730" y="1323177"/>
                      <a:pt x="4710992" y="1305637"/>
                      <a:pt x="4613305" y="1321920"/>
                    </a:cubicBezTo>
                    <a:cubicBezTo>
                      <a:pt x="4601593" y="1323872"/>
                      <a:pt x="4590503" y="1328881"/>
                      <a:pt x="4578749" y="1330560"/>
                    </a:cubicBezTo>
                    <a:cubicBezTo>
                      <a:pt x="4550099" y="1334653"/>
                      <a:pt x="4521192" y="1336728"/>
                      <a:pt x="4492357" y="1339200"/>
                    </a:cubicBezTo>
                    <a:lnTo>
                      <a:pt x="4276379" y="1356480"/>
                    </a:lnTo>
                    <a:cubicBezTo>
                      <a:pt x="3926789" y="1380872"/>
                      <a:pt x="4324488" y="1345971"/>
                      <a:pt x="3948091" y="1382400"/>
                    </a:cubicBezTo>
                    <a:cubicBezTo>
                      <a:pt x="3916431" y="1385464"/>
                      <a:pt x="3884435" y="1385810"/>
                      <a:pt x="3853060" y="1391040"/>
                    </a:cubicBezTo>
                    <a:cubicBezTo>
                      <a:pt x="3835782" y="1393920"/>
                      <a:pt x="3818740" y="1399450"/>
                      <a:pt x="3801225" y="1399680"/>
                    </a:cubicBezTo>
                    <a:lnTo>
                      <a:pt x="2539910" y="1408320"/>
                    </a:lnTo>
                    <a:lnTo>
                      <a:pt x="1269955" y="1399680"/>
                    </a:lnTo>
                    <a:cubicBezTo>
                      <a:pt x="1252440" y="1399451"/>
                      <a:pt x="1235537" y="1392906"/>
                      <a:pt x="1218120" y="1391040"/>
                    </a:cubicBezTo>
                    <a:cubicBezTo>
                      <a:pt x="1154867" y="1384262"/>
                      <a:pt x="1091412" y="1379520"/>
                      <a:pt x="1028058" y="1373760"/>
                    </a:cubicBezTo>
                    <a:cubicBezTo>
                      <a:pt x="999261" y="1368000"/>
                      <a:pt x="970675" y="1361061"/>
                      <a:pt x="941667" y="1356480"/>
                    </a:cubicBezTo>
                    <a:cubicBezTo>
                      <a:pt x="915909" y="1352413"/>
                      <a:pt x="889594" y="1352372"/>
                      <a:pt x="863914" y="1347840"/>
                    </a:cubicBezTo>
                    <a:cubicBezTo>
                      <a:pt x="840529" y="1343713"/>
                      <a:pt x="794801" y="1330560"/>
                      <a:pt x="794801" y="1330560"/>
                    </a:cubicBezTo>
                    <a:cubicBezTo>
                      <a:pt x="786162" y="1324800"/>
                      <a:pt x="778372" y="1317497"/>
                      <a:pt x="768884" y="1313280"/>
                    </a:cubicBezTo>
                    <a:cubicBezTo>
                      <a:pt x="753325" y="1306364"/>
                      <a:pt x="711869" y="1295138"/>
                      <a:pt x="691131" y="1287360"/>
                    </a:cubicBezTo>
                    <a:cubicBezTo>
                      <a:pt x="610901" y="1257271"/>
                      <a:pt x="645888" y="1267408"/>
                      <a:pt x="587462" y="1252800"/>
                    </a:cubicBezTo>
                    <a:cubicBezTo>
                      <a:pt x="578823" y="1247040"/>
                      <a:pt x="570831" y="1240164"/>
                      <a:pt x="561544" y="1235520"/>
                    </a:cubicBezTo>
                    <a:cubicBezTo>
                      <a:pt x="547673" y="1228584"/>
                      <a:pt x="530967" y="1227254"/>
                      <a:pt x="518348" y="1218240"/>
                    </a:cubicBezTo>
                    <a:cubicBezTo>
                      <a:pt x="454098" y="1172343"/>
                      <a:pt x="557323" y="1206385"/>
                      <a:pt x="466514" y="1183680"/>
                    </a:cubicBezTo>
                    <a:cubicBezTo>
                      <a:pt x="443476" y="1169280"/>
                      <a:pt x="412469" y="1163086"/>
                      <a:pt x="397400" y="1140480"/>
                    </a:cubicBezTo>
                    <a:cubicBezTo>
                      <a:pt x="385881" y="1123200"/>
                      <a:pt x="369410" y="1108342"/>
                      <a:pt x="362844" y="1088640"/>
                    </a:cubicBezTo>
                    <a:cubicBezTo>
                      <a:pt x="350133" y="1050501"/>
                      <a:pt x="358278" y="1070866"/>
                      <a:pt x="336926" y="1028160"/>
                    </a:cubicBezTo>
                    <a:cubicBezTo>
                      <a:pt x="334046" y="1010880"/>
                      <a:pt x="331722" y="993498"/>
                      <a:pt x="328287" y="976320"/>
                    </a:cubicBezTo>
                    <a:cubicBezTo>
                      <a:pt x="325958" y="964676"/>
                      <a:pt x="319648" y="953634"/>
                      <a:pt x="319648" y="941760"/>
                    </a:cubicBezTo>
                    <a:cubicBezTo>
                      <a:pt x="319648" y="898464"/>
                      <a:pt x="318371" y="854305"/>
                      <a:pt x="328287" y="812160"/>
                    </a:cubicBezTo>
                    <a:cubicBezTo>
                      <a:pt x="331137" y="800044"/>
                      <a:pt x="371230" y="789204"/>
                      <a:pt x="380122" y="786240"/>
                    </a:cubicBezTo>
                    <a:lnTo>
                      <a:pt x="475153" y="803520"/>
                    </a:lnTo>
                    <a:cubicBezTo>
                      <a:pt x="489585" y="806226"/>
                      <a:pt x="504418" y="807516"/>
                      <a:pt x="518348" y="812160"/>
                    </a:cubicBezTo>
                    <a:cubicBezTo>
                      <a:pt x="539154" y="819096"/>
                      <a:pt x="558665" y="829440"/>
                      <a:pt x="578823" y="838080"/>
                    </a:cubicBezTo>
                    <a:cubicBezTo>
                      <a:pt x="584582" y="846720"/>
                      <a:pt x="590066" y="855550"/>
                      <a:pt x="596101" y="864000"/>
                    </a:cubicBezTo>
                    <a:cubicBezTo>
                      <a:pt x="609338" y="882534"/>
                      <a:pt x="627667" y="904126"/>
                      <a:pt x="639297" y="924480"/>
                    </a:cubicBezTo>
                    <a:cubicBezTo>
                      <a:pt x="645687" y="935663"/>
                      <a:pt x="650816" y="947520"/>
                      <a:pt x="656575" y="959040"/>
                    </a:cubicBezTo>
                    <a:cubicBezTo>
                      <a:pt x="653695" y="990720"/>
                      <a:pt x="652434" y="1022589"/>
                      <a:pt x="647936" y="1054080"/>
                    </a:cubicBezTo>
                    <a:cubicBezTo>
                      <a:pt x="646648" y="1063096"/>
                      <a:pt x="644986" y="1072888"/>
                      <a:pt x="639297" y="1080000"/>
                    </a:cubicBezTo>
                    <a:cubicBezTo>
                      <a:pt x="632811" y="1088108"/>
                      <a:pt x="622394" y="1092128"/>
                      <a:pt x="613379" y="1097280"/>
                    </a:cubicBezTo>
                    <a:cubicBezTo>
                      <a:pt x="596570" y="1106886"/>
                      <a:pt x="572732" y="1118794"/>
                      <a:pt x="552905" y="1123200"/>
                    </a:cubicBezTo>
                    <a:cubicBezTo>
                      <a:pt x="535805" y="1127000"/>
                      <a:pt x="518348" y="1128960"/>
                      <a:pt x="501070" y="1131840"/>
                    </a:cubicBezTo>
                    <a:cubicBezTo>
                      <a:pt x="492431" y="1134720"/>
                      <a:pt x="484254" y="1140794"/>
                      <a:pt x="475153" y="1140480"/>
                    </a:cubicBezTo>
                    <a:cubicBezTo>
                      <a:pt x="274644" y="1133565"/>
                      <a:pt x="317750" y="1145607"/>
                      <a:pt x="224617" y="1114560"/>
                    </a:cubicBezTo>
                    <a:cubicBezTo>
                      <a:pt x="148907" y="1038841"/>
                      <a:pt x="244941" y="1131498"/>
                      <a:pt x="172783" y="1071360"/>
                    </a:cubicBezTo>
                    <a:cubicBezTo>
                      <a:pt x="163397" y="1063538"/>
                      <a:pt x="156509" y="1052942"/>
                      <a:pt x="146865" y="1045440"/>
                    </a:cubicBezTo>
                    <a:cubicBezTo>
                      <a:pt x="130473" y="1032690"/>
                      <a:pt x="95030" y="1010880"/>
                      <a:pt x="95030" y="1010880"/>
                    </a:cubicBezTo>
                    <a:cubicBezTo>
                      <a:pt x="77752" y="987840"/>
                      <a:pt x="56073" y="967519"/>
                      <a:pt x="43195" y="941760"/>
                    </a:cubicBezTo>
                    <a:cubicBezTo>
                      <a:pt x="37436" y="930240"/>
                      <a:pt x="30990" y="919038"/>
                      <a:pt x="25917" y="907200"/>
                    </a:cubicBezTo>
                    <a:cubicBezTo>
                      <a:pt x="17040" y="886484"/>
                      <a:pt x="14902" y="868642"/>
                      <a:pt x="8639" y="846720"/>
                    </a:cubicBezTo>
                    <a:cubicBezTo>
                      <a:pt x="6137" y="837963"/>
                      <a:pt x="2880" y="829440"/>
                      <a:pt x="0" y="820800"/>
                    </a:cubicBezTo>
                    <a:cubicBezTo>
                      <a:pt x="2880" y="783360"/>
                      <a:pt x="3982" y="745741"/>
                      <a:pt x="8639" y="708480"/>
                    </a:cubicBezTo>
                    <a:cubicBezTo>
                      <a:pt x="9768" y="699443"/>
                      <a:pt x="12760" y="690468"/>
                      <a:pt x="17278" y="682560"/>
                    </a:cubicBezTo>
                    <a:cubicBezTo>
                      <a:pt x="34227" y="652895"/>
                      <a:pt x="62973" y="628220"/>
                      <a:pt x="86391" y="604800"/>
                    </a:cubicBezTo>
                    <a:cubicBezTo>
                      <a:pt x="118116" y="573071"/>
                      <a:pt x="131746" y="555553"/>
                      <a:pt x="181422" y="535680"/>
                    </a:cubicBezTo>
                    <a:cubicBezTo>
                      <a:pt x="195820" y="529920"/>
                      <a:pt x="210446" y="524699"/>
                      <a:pt x="224617" y="518400"/>
                    </a:cubicBezTo>
                    <a:cubicBezTo>
                      <a:pt x="236386" y="513169"/>
                      <a:pt x="248253" y="507946"/>
                      <a:pt x="259174" y="501120"/>
                    </a:cubicBezTo>
                    <a:cubicBezTo>
                      <a:pt x="271384" y="493488"/>
                      <a:pt x="280852" y="481640"/>
                      <a:pt x="293731" y="475200"/>
                    </a:cubicBezTo>
                    <a:cubicBezTo>
                      <a:pt x="304351" y="469890"/>
                      <a:pt x="317170" y="470729"/>
                      <a:pt x="328287" y="466560"/>
                    </a:cubicBezTo>
                    <a:cubicBezTo>
                      <a:pt x="340346" y="462038"/>
                      <a:pt x="351007" y="454354"/>
                      <a:pt x="362844" y="449280"/>
                    </a:cubicBezTo>
                    <a:cubicBezTo>
                      <a:pt x="380197" y="441842"/>
                      <a:pt x="405780" y="436385"/>
                      <a:pt x="423318" y="432000"/>
                    </a:cubicBezTo>
                    <a:cubicBezTo>
                      <a:pt x="453425" y="416945"/>
                      <a:pt x="467977" y="408472"/>
                      <a:pt x="501070" y="397440"/>
                    </a:cubicBezTo>
                    <a:cubicBezTo>
                      <a:pt x="512334" y="393685"/>
                      <a:pt x="524254" y="392212"/>
                      <a:pt x="535627" y="388800"/>
                    </a:cubicBezTo>
                    <a:cubicBezTo>
                      <a:pt x="553072" y="383566"/>
                      <a:pt x="569432" y="374096"/>
                      <a:pt x="587462" y="371520"/>
                    </a:cubicBezTo>
                    <a:lnTo>
                      <a:pt x="647936" y="362880"/>
                    </a:lnTo>
                    <a:cubicBezTo>
                      <a:pt x="724178" y="305692"/>
                      <a:pt x="634624" y="364579"/>
                      <a:pt x="734327" y="328320"/>
                    </a:cubicBezTo>
                    <a:cubicBezTo>
                      <a:pt x="750108" y="322581"/>
                      <a:pt x="763552" y="311715"/>
                      <a:pt x="777523" y="302400"/>
                    </a:cubicBezTo>
                    <a:cubicBezTo>
                      <a:pt x="805328" y="283862"/>
                      <a:pt x="810958" y="274652"/>
                      <a:pt x="837997" y="259200"/>
                    </a:cubicBezTo>
                    <a:cubicBezTo>
                      <a:pt x="849179" y="252810"/>
                      <a:pt x="860717" y="246994"/>
                      <a:pt x="872554" y="241920"/>
                    </a:cubicBezTo>
                    <a:cubicBezTo>
                      <a:pt x="880924" y="238333"/>
                      <a:pt x="890511" y="237703"/>
                      <a:pt x="898471" y="233280"/>
                    </a:cubicBezTo>
                    <a:cubicBezTo>
                      <a:pt x="916624" y="223194"/>
                      <a:pt x="933028" y="210240"/>
                      <a:pt x="950306" y="198720"/>
                    </a:cubicBezTo>
                    <a:cubicBezTo>
                      <a:pt x="958945" y="192960"/>
                      <a:pt x="968881" y="188782"/>
                      <a:pt x="976223" y="181440"/>
                    </a:cubicBezTo>
                    <a:lnTo>
                      <a:pt x="1019419" y="138240"/>
                    </a:lnTo>
                    <a:cubicBezTo>
                      <a:pt x="1025178" y="120960"/>
                      <a:pt x="1041114" y="104071"/>
                      <a:pt x="1036697" y="86400"/>
                    </a:cubicBezTo>
                    <a:cubicBezTo>
                      <a:pt x="1033817" y="74880"/>
                      <a:pt x="1035659" y="60963"/>
                      <a:pt x="1028058" y="51840"/>
                    </a:cubicBezTo>
                    <a:cubicBezTo>
                      <a:pt x="1019814" y="41946"/>
                      <a:pt x="1005720" y="38633"/>
                      <a:pt x="993502" y="34560"/>
                    </a:cubicBezTo>
                    <a:cubicBezTo>
                      <a:pt x="979572" y="29916"/>
                      <a:pt x="964425" y="29954"/>
                      <a:pt x="950306" y="25920"/>
                    </a:cubicBezTo>
                    <a:cubicBezTo>
                      <a:pt x="924038" y="18414"/>
                      <a:pt x="898471" y="8640"/>
                      <a:pt x="872554" y="0"/>
                    </a:cubicBezTo>
                    <a:cubicBezTo>
                      <a:pt x="797681" y="2880"/>
                      <a:pt x="722492" y="1184"/>
                      <a:pt x="647936" y="8640"/>
                    </a:cubicBezTo>
                    <a:cubicBezTo>
                      <a:pt x="635121" y="9922"/>
                      <a:pt x="625216" y="20846"/>
                      <a:pt x="613379" y="25920"/>
                    </a:cubicBezTo>
                    <a:cubicBezTo>
                      <a:pt x="586846" y="37292"/>
                      <a:pt x="589377" y="34560"/>
                      <a:pt x="561544" y="34560"/>
                    </a:cubicBezTo>
                  </a:path>
                </a:pathLst>
              </a:custGeom>
              <a:ln w="444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Arrow 40"/>
            <p:cNvSpPr/>
            <p:nvPr/>
          </p:nvSpPr>
          <p:spPr>
            <a:xfrm>
              <a:off x="4471318" y="3673232"/>
              <a:ext cx="969218" cy="264622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3E2FAC1-1FC9-ED4F-B9A6-033753C59D74}"/>
              </a:ext>
            </a:extLst>
          </p:cNvPr>
          <p:cNvSpPr txBox="1"/>
          <p:nvPr/>
        </p:nvSpPr>
        <p:spPr>
          <a:xfrm>
            <a:off x="426780" y="2112324"/>
            <a:ext cx="60884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24576</a:t>
            </a:r>
          </a:p>
        </p:txBody>
      </p: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262115EA-0831-A441-9B50-68BD3A17AACD}"/>
              </a:ext>
            </a:extLst>
          </p:cNvPr>
          <p:cNvSpPr/>
          <p:nvPr/>
        </p:nvSpPr>
        <p:spPr>
          <a:xfrm>
            <a:off x="273599" y="2523171"/>
            <a:ext cx="1140969" cy="786381"/>
          </a:xfrm>
          <a:prstGeom prst="wedgeRoundRectCallout">
            <a:avLst>
              <a:gd name="adj1" fmla="val -1949"/>
              <a:gd name="adj2" fmla="val -6567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address</a:t>
            </a:r>
            <a:b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keyboard memory map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366741-E3EA-F545-922E-753DD4273B75}"/>
              </a:ext>
            </a:extLst>
          </p:cNvPr>
          <p:cNvSpPr/>
          <p:nvPr/>
        </p:nvSpPr>
        <p:spPr>
          <a:xfrm>
            <a:off x="339933" y="2391325"/>
            <a:ext cx="719946" cy="3311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KBD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0A7FEC-F589-D343-9F9E-AE1B4C882EDC}"/>
              </a:ext>
            </a:extLst>
          </p:cNvPr>
          <p:cNvSpPr/>
          <p:nvPr/>
        </p:nvSpPr>
        <p:spPr>
          <a:xfrm>
            <a:off x="576757" y="2291791"/>
            <a:ext cx="299081" cy="254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45915644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mapped input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39" name="Rounded Rectangle 38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sp>
        <p:nvSpPr>
          <p:cNvPr id="40" name="Rectangle 4"/>
          <p:cNvSpPr txBox="1">
            <a:spLocks noChangeArrowheads="1"/>
          </p:cNvSpPr>
          <p:nvPr/>
        </p:nvSpPr>
        <p:spPr>
          <a:xfrm>
            <a:off x="1597289" y="4466880"/>
            <a:ext cx="7686493" cy="930435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00000"/>
              </a:lnSpc>
              <a:spcBef>
                <a:spcPct val="50000"/>
              </a:spcBef>
              <a:buFont typeface="Wingdings" charset="0"/>
              <a:buNone/>
            </a:pPr>
            <a:r>
              <a:rPr lang="en-US" sz="2000" dirty="0"/>
              <a:t>When a key is pressed on the keyboard,</a:t>
            </a:r>
            <a:br>
              <a:rPr lang="en-US" sz="2000" dirty="0"/>
            </a:br>
            <a:r>
              <a:rPr lang="en-US" sz="2000" dirty="0"/>
              <a:t>the key’s character code appears in the keyboard memory map.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82567" y="1691267"/>
            <a:ext cx="7233264" cy="2246587"/>
            <a:chOff x="982567" y="1691267"/>
            <a:chExt cx="7233264" cy="2246587"/>
          </a:xfrm>
        </p:grpSpPr>
        <p:grpSp>
          <p:nvGrpSpPr>
            <p:cNvPr id="3" name="Group 2"/>
            <p:cNvGrpSpPr/>
            <p:nvPr/>
          </p:nvGrpSpPr>
          <p:grpSpPr>
            <a:xfrm>
              <a:off x="982567" y="1691267"/>
              <a:ext cx="7233264" cy="1902973"/>
              <a:chOff x="982567" y="1691267"/>
              <a:chExt cx="7233264" cy="1902973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982567" y="1691267"/>
                <a:ext cx="1950030" cy="653028"/>
                <a:chOff x="1224861" y="2769160"/>
                <a:chExt cx="1950030" cy="653028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1287640" y="3175967"/>
                  <a:ext cx="1798320" cy="246221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0" rIns="36000" bIns="0" rtlCol="0" anchor="ctr" anchorCtr="0">
                  <a:spAutoFit/>
                </a:bodyPr>
                <a:lstStyle/>
                <a:p>
                  <a:pPr algn="ctr"/>
                  <a:r>
                    <a:rPr lang="en-US" sz="1600" dirty="0"/>
                    <a:t>0000000000000000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224861" y="2769160"/>
                  <a:ext cx="1950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RAM</a:t>
                  </a:r>
                </a:p>
              </p:txBody>
            </p:sp>
          </p:grpSp>
          <p:sp>
            <p:nvSpPr>
              <p:cNvPr id="10" name="Freeform 9"/>
              <p:cNvSpPr/>
              <p:nvPr/>
            </p:nvSpPr>
            <p:spPr>
              <a:xfrm>
                <a:off x="2280736" y="2185920"/>
                <a:ext cx="5935095" cy="1408320"/>
              </a:xfrm>
              <a:custGeom>
                <a:avLst/>
                <a:gdLst>
                  <a:gd name="connsiteX0" fmla="*/ 5935095 w 5935095"/>
                  <a:gd name="connsiteY0" fmla="*/ 708480 h 1408320"/>
                  <a:gd name="connsiteX1" fmla="*/ 5917817 w 5935095"/>
                  <a:gd name="connsiteY1" fmla="*/ 751680 h 1408320"/>
                  <a:gd name="connsiteX2" fmla="*/ 5883260 w 5935095"/>
                  <a:gd name="connsiteY2" fmla="*/ 794880 h 1408320"/>
                  <a:gd name="connsiteX3" fmla="*/ 5848704 w 5935095"/>
                  <a:gd name="connsiteY3" fmla="*/ 855360 h 1408320"/>
                  <a:gd name="connsiteX4" fmla="*/ 5805508 w 5935095"/>
                  <a:gd name="connsiteY4" fmla="*/ 907200 h 1408320"/>
                  <a:gd name="connsiteX5" fmla="*/ 5770952 w 5935095"/>
                  <a:gd name="connsiteY5" fmla="*/ 959040 h 1408320"/>
                  <a:gd name="connsiteX6" fmla="*/ 5719117 w 5935095"/>
                  <a:gd name="connsiteY6" fmla="*/ 1010880 h 1408320"/>
                  <a:gd name="connsiteX7" fmla="*/ 5675921 w 5935095"/>
                  <a:gd name="connsiteY7" fmla="*/ 1045440 h 1408320"/>
                  <a:gd name="connsiteX8" fmla="*/ 5650003 w 5935095"/>
                  <a:gd name="connsiteY8" fmla="*/ 1071360 h 1408320"/>
                  <a:gd name="connsiteX9" fmla="*/ 5537694 w 5935095"/>
                  <a:gd name="connsiteY9" fmla="*/ 1131840 h 1408320"/>
                  <a:gd name="connsiteX10" fmla="*/ 5511777 w 5935095"/>
                  <a:gd name="connsiteY10" fmla="*/ 1140480 h 1408320"/>
                  <a:gd name="connsiteX11" fmla="*/ 5485860 w 5935095"/>
                  <a:gd name="connsiteY11" fmla="*/ 1157760 h 1408320"/>
                  <a:gd name="connsiteX12" fmla="*/ 5434025 w 5935095"/>
                  <a:gd name="connsiteY12" fmla="*/ 1175040 h 1408320"/>
                  <a:gd name="connsiteX13" fmla="*/ 5399468 w 5935095"/>
                  <a:gd name="connsiteY13" fmla="*/ 1192320 h 1408320"/>
                  <a:gd name="connsiteX14" fmla="*/ 5278520 w 5935095"/>
                  <a:gd name="connsiteY14" fmla="*/ 1218240 h 1408320"/>
                  <a:gd name="connsiteX15" fmla="*/ 5209407 w 5935095"/>
                  <a:gd name="connsiteY15" fmla="*/ 1226880 h 1408320"/>
                  <a:gd name="connsiteX16" fmla="*/ 5131654 w 5935095"/>
                  <a:gd name="connsiteY16" fmla="*/ 1244160 h 1408320"/>
                  <a:gd name="connsiteX17" fmla="*/ 5079820 w 5935095"/>
                  <a:gd name="connsiteY17" fmla="*/ 1252800 h 1408320"/>
                  <a:gd name="connsiteX18" fmla="*/ 5036624 w 5935095"/>
                  <a:gd name="connsiteY18" fmla="*/ 1261440 h 1408320"/>
                  <a:gd name="connsiteX19" fmla="*/ 4976150 w 5935095"/>
                  <a:gd name="connsiteY19" fmla="*/ 1270080 h 1408320"/>
                  <a:gd name="connsiteX20" fmla="*/ 4932954 w 5935095"/>
                  <a:gd name="connsiteY20" fmla="*/ 1278720 h 1408320"/>
                  <a:gd name="connsiteX21" fmla="*/ 4855202 w 5935095"/>
                  <a:gd name="connsiteY21" fmla="*/ 1287360 h 1408320"/>
                  <a:gd name="connsiteX22" fmla="*/ 4708336 w 5935095"/>
                  <a:gd name="connsiteY22" fmla="*/ 1304640 h 1408320"/>
                  <a:gd name="connsiteX23" fmla="*/ 4613305 w 5935095"/>
                  <a:gd name="connsiteY23" fmla="*/ 1321920 h 1408320"/>
                  <a:gd name="connsiteX24" fmla="*/ 4578749 w 5935095"/>
                  <a:gd name="connsiteY24" fmla="*/ 1330560 h 1408320"/>
                  <a:gd name="connsiteX25" fmla="*/ 4492357 w 5935095"/>
                  <a:gd name="connsiteY25" fmla="*/ 1339200 h 1408320"/>
                  <a:gd name="connsiteX26" fmla="*/ 4276379 w 5935095"/>
                  <a:gd name="connsiteY26" fmla="*/ 1356480 h 1408320"/>
                  <a:gd name="connsiteX27" fmla="*/ 3948091 w 5935095"/>
                  <a:gd name="connsiteY27" fmla="*/ 1382400 h 1408320"/>
                  <a:gd name="connsiteX28" fmla="*/ 3853060 w 5935095"/>
                  <a:gd name="connsiteY28" fmla="*/ 1391040 h 1408320"/>
                  <a:gd name="connsiteX29" fmla="*/ 3801225 w 5935095"/>
                  <a:gd name="connsiteY29" fmla="*/ 1399680 h 1408320"/>
                  <a:gd name="connsiteX30" fmla="*/ 2539910 w 5935095"/>
                  <a:gd name="connsiteY30" fmla="*/ 1408320 h 1408320"/>
                  <a:gd name="connsiteX31" fmla="*/ 1269955 w 5935095"/>
                  <a:gd name="connsiteY31" fmla="*/ 1399680 h 1408320"/>
                  <a:gd name="connsiteX32" fmla="*/ 1218120 w 5935095"/>
                  <a:gd name="connsiteY32" fmla="*/ 1391040 h 1408320"/>
                  <a:gd name="connsiteX33" fmla="*/ 1028058 w 5935095"/>
                  <a:gd name="connsiteY33" fmla="*/ 1373760 h 1408320"/>
                  <a:gd name="connsiteX34" fmla="*/ 941667 w 5935095"/>
                  <a:gd name="connsiteY34" fmla="*/ 1356480 h 1408320"/>
                  <a:gd name="connsiteX35" fmla="*/ 863914 w 5935095"/>
                  <a:gd name="connsiteY35" fmla="*/ 1347840 h 1408320"/>
                  <a:gd name="connsiteX36" fmla="*/ 794801 w 5935095"/>
                  <a:gd name="connsiteY36" fmla="*/ 1330560 h 1408320"/>
                  <a:gd name="connsiteX37" fmla="*/ 768884 w 5935095"/>
                  <a:gd name="connsiteY37" fmla="*/ 1313280 h 1408320"/>
                  <a:gd name="connsiteX38" fmla="*/ 691131 w 5935095"/>
                  <a:gd name="connsiteY38" fmla="*/ 1287360 h 1408320"/>
                  <a:gd name="connsiteX39" fmla="*/ 587462 w 5935095"/>
                  <a:gd name="connsiteY39" fmla="*/ 1252800 h 1408320"/>
                  <a:gd name="connsiteX40" fmla="*/ 561544 w 5935095"/>
                  <a:gd name="connsiteY40" fmla="*/ 1235520 h 1408320"/>
                  <a:gd name="connsiteX41" fmla="*/ 518348 w 5935095"/>
                  <a:gd name="connsiteY41" fmla="*/ 1218240 h 1408320"/>
                  <a:gd name="connsiteX42" fmla="*/ 466514 w 5935095"/>
                  <a:gd name="connsiteY42" fmla="*/ 1183680 h 1408320"/>
                  <a:gd name="connsiteX43" fmla="*/ 397400 w 5935095"/>
                  <a:gd name="connsiteY43" fmla="*/ 1140480 h 1408320"/>
                  <a:gd name="connsiteX44" fmla="*/ 362844 w 5935095"/>
                  <a:gd name="connsiteY44" fmla="*/ 1088640 h 1408320"/>
                  <a:gd name="connsiteX45" fmla="*/ 336926 w 5935095"/>
                  <a:gd name="connsiteY45" fmla="*/ 1028160 h 1408320"/>
                  <a:gd name="connsiteX46" fmla="*/ 328287 w 5935095"/>
                  <a:gd name="connsiteY46" fmla="*/ 976320 h 1408320"/>
                  <a:gd name="connsiteX47" fmla="*/ 319648 w 5935095"/>
                  <a:gd name="connsiteY47" fmla="*/ 941760 h 1408320"/>
                  <a:gd name="connsiteX48" fmla="*/ 328287 w 5935095"/>
                  <a:gd name="connsiteY48" fmla="*/ 812160 h 1408320"/>
                  <a:gd name="connsiteX49" fmla="*/ 380122 w 5935095"/>
                  <a:gd name="connsiteY49" fmla="*/ 786240 h 1408320"/>
                  <a:gd name="connsiteX50" fmla="*/ 475153 w 5935095"/>
                  <a:gd name="connsiteY50" fmla="*/ 803520 h 1408320"/>
                  <a:gd name="connsiteX51" fmla="*/ 518348 w 5935095"/>
                  <a:gd name="connsiteY51" fmla="*/ 812160 h 1408320"/>
                  <a:gd name="connsiteX52" fmla="*/ 578823 w 5935095"/>
                  <a:gd name="connsiteY52" fmla="*/ 838080 h 1408320"/>
                  <a:gd name="connsiteX53" fmla="*/ 596101 w 5935095"/>
                  <a:gd name="connsiteY53" fmla="*/ 864000 h 1408320"/>
                  <a:gd name="connsiteX54" fmla="*/ 639297 w 5935095"/>
                  <a:gd name="connsiteY54" fmla="*/ 924480 h 1408320"/>
                  <a:gd name="connsiteX55" fmla="*/ 656575 w 5935095"/>
                  <a:gd name="connsiteY55" fmla="*/ 959040 h 1408320"/>
                  <a:gd name="connsiteX56" fmla="*/ 647936 w 5935095"/>
                  <a:gd name="connsiteY56" fmla="*/ 1054080 h 1408320"/>
                  <a:gd name="connsiteX57" fmla="*/ 639297 w 5935095"/>
                  <a:gd name="connsiteY57" fmla="*/ 1080000 h 1408320"/>
                  <a:gd name="connsiteX58" fmla="*/ 613379 w 5935095"/>
                  <a:gd name="connsiteY58" fmla="*/ 1097280 h 1408320"/>
                  <a:gd name="connsiteX59" fmla="*/ 552905 w 5935095"/>
                  <a:gd name="connsiteY59" fmla="*/ 1123200 h 1408320"/>
                  <a:gd name="connsiteX60" fmla="*/ 501070 w 5935095"/>
                  <a:gd name="connsiteY60" fmla="*/ 1131840 h 1408320"/>
                  <a:gd name="connsiteX61" fmla="*/ 475153 w 5935095"/>
                  <a:gd name="connsiteY61" fmla="*/ 1140480 h 1408320"/>
                  <a:gd name="connsiteX62" fmla="*/ 224617 w 5935095"/>
                  <a:gd name="connsiteY62" fmla="*/ 1114560 h 1408320"/>
                  <a:gd name="connsiteX63" fmla="*/ 172783 w 5935095"/>
                  <a:gd name="connsiteY63" fmla="*/ 1071360 h 1408320"/>
                  <a:gd name="connsiteX64" fmla="*/ 146865 w 5935095"/>
                  <a:gd name="connsiteY64" fmla="*/ 1045440 h 1408320"/>
                  <a:gd name="connsiteX65" fmla="*/ 95030 w 5935095"/>
                  <a:gd name="connsiteY65" fmla="*/ 1010880 h 1408320"/>
                  <a:gd name="connsiteX66" fmla="*/ 43195 w 5935095"/>
                  <a:gd name="connsiteY66" fmla="*/ 941760 h 1408320"/>
                  <a:gd name="connsiteX67" fmla="*/ 25917 w 5935095"/>
                  <a:gd name="connsiteY67" fmla="*/ 907200 h 1408320"/>
                  <a:gd name="connsiteX68" fmla="*/ 8639 w 5935095"/>
                  <a:gd name="connsiteY68" fmla="*/ 846720 h 1408320"/>
                  <a:gd name="connsiteX69" fmla="*/ 0 w 5935095"/>
                  <a:gd name="connsiteY69" fmla="*/ 820800 h 1408320"/>
                  <a:gd name="connsiteX70" fmla="*/ 8639 w 5935095"/>
                  <a:gd name="connsiteY70" fmla="*/ 708480 h 1408320"/>
                  <a:gd name="connsiteX71" fmla="*/ 17278 w 5935095"/>
                  <a:gd name="connsiteY71" fmla="*/ 682560 h 1408320"/>
                  <a:gd name="connsiteX72" fmla="*/ 86391 w 5935095"/>
                  <a:gd name="connsiteY72" fmla="*/ 604800 h 1408320"/>
                  <a:gd name="connsiteX73" fmla="*/ 181422 w 5935095"/>
                  <a:gd name="connsiteY73" fmla="*/ 535680 h 1408320"/>
                  <a:gd name="connsiteX74" fmla="*/ 224617 w 5935095"/>
                  <a:gd name="connsiteY74" fmla="*/ 518400 h 1408320"/>
                  <a:gd name="connsiteX75" fmla="*/ 259174 w 5935095"/>
                  <a:gd name="connsiteY75" fmla="*/ 501120 h 1408320"/>
                  <a:gd name="connsiteX76" fmla="*/ 293731 w 5935095"/>
                  <a:gd name="connsiteY76" fmla="*/ 475200 h 1408320"/>
                  <a:gd name="connsiteX77" fmla="*/ 328287 w 5935095"/>
                  <a:gd name="connsiteY77" fmla="*/ 466560 h 1408320"/>
                  <a:gd name="connsiteX78" fmla="*/ 362844 w 5935095"/>
                  <a:gd name="connsiteY78" fmla="*/ 449280 h 1408320"/>
                  <a:gd name="connsiteX79" fmla="*/ 423318 w 5935095"/>
                  <a:gd name="connsiteY79" fmla="*/ 432000 h 1408320"/>
                  <a:gd name="connsiteX80" fmla="*/ 501070 w 5935095"/>
                  <a:gd name="connsiteY80" fmla="*/ 397440 h 1408320"/>
                  <a:gd name="connsiteX81" fmla="*/ 535627 w 5935095"/>
                  <a:gd name="connsiteY81" fmla="*/ 388800 h 1408320"/>
                  <a:gd name="connsiteX82" fmla="*/ 587462 w 5935095"/>
                  <a:gd name="connsiteY82" fmla="*/ 371520 h 1408320"/>
                  <a:gd name="connsiteX83" fmla="*/ 647936 w 5935095"/>
                  <a:gd name="connsiteY83" fmla="*/ 362880 h 1408320"/>
                  <a:gd name="connsiteX84" fmla="*/ 734327 w 5935095"/>
                  <a:gd name="connsiteY84" fmla="*/ 328320 h 1408320"/>
                  <a:gd name="connsiteX85" fmla="*/ 777523 w 5935095"/>
                  <a:gd name="connsiteY85" fmla="*/ 302400 h 1408320"/>
                  <a:gd name="connsiteX86" fmla="*/ 837997 w 5935095"/>
                  <a:gd name="connsiteY86" fmla="*/ 259200 h 1408320"/>
                  <a:gd name="connsiteX87" fmla="*/ 872554 w 5935095"/>
                  <a:gd name="connsiteY87" fmla="*/ 241920 h 1408320"/>
                  <a:gd name="connsiteX88" fmla="*/ 898471 w 5935095"/>
                  <a:gd name="connsiteY88" fmla="*/ 233280 h 1408320"/>
                  <a:gd name="connsiteX89" fmla="*/ 950306 w 5935095"/>
                  <a:gd name="connsiteY89" fmla="*/ 198720 h 1408320"/>
                  <a:gd name="connsiteX90" fmla="*/ 976223 w 5935095"/>
                  <a:gd name="connsiteY90" fmla="*/ 181440 h 1408320"/>
                  <a:gd name="connsiteX91" fmla="*/ 1019419 w 5935095"/>
                  <a:gd name="connsiteY91" fmla="*/ 138240 h 1408320"/>
                  <a:gd name="connsiteX92" fmla="*/ 1036697 w 5935095"/>
                  <a:gd name="connsiteY92" fmla="*/ 86400 h 1408320"/>
                  <a:gd name="connsiteX93" fmla="*/ 1028058 w 5935095"/>
                  <a:gd name="connsiteY93" fmla="*/ 51840 h 1408320"/>
                  <a:gd name="connsiteX94" fmla="*/ 993502 w 5935095"/>
                  <a:gd name="connsiteY94" fmla="*/ 34560 h 1408320"/>
                  <a:gd name="connsiteX95" fmla="*/ 950306 w 5935095"/>
                  <a:gd name="connsiteY95" fmla="*/ 25920 h 1408320"/>
                  <a:gd name="connsiteX96" fmla="*/ 872554 w 5935095"/>
                  <a:gd name="connsiteY96" fmla="*/ 0 h 1408320"/>
                  <a:gd name="connsiteX97" fmla="*/ 647936 w 5935095"/>
                  <a:gd name="connsiteY97" fmla="*/ 8640 h 1408320"/>
                  <a:gd name="connsiteX98" fmla="*/ 613379 w 5935095"/>
                  <a:gd name="connsiteY98" fmla="*/ 25920 h 1408320"/>
                  <a:gd name="connsiteX99" fmla="*/ 561544 w 5935095"/>
                  <a:gd name="connsiteY99" fmla="*/ 34560 h 140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935095" h="1408320">
                    <a:moveTo>
                      <a:pt x="5935095" y="708480"/>
                    </a:moveTo>
                    <a:cubicBezTo>
                      <a:pt x="5929336" y="722880"/>
                      <a:pt x="5924752" y="737808"/>
                      <a:pt x="5917817" y="751680"/>
                    </a:cubicBezTo>
                    <a:cubicBezTo>
                      <a:pt x="5906918" y="773480"/>
                      <a:pt x="5899332" y="778807"/>
                      <a:pt x="5883260" y="794880"/>
                    </a:cubicBezTo>
                    <a:cubicBezTo>
                      <a:pt x="5866287" y="845803"/>
                      <a:pt x="5886062" y="795580"/>
                      <a:pt x="5848704" y="855360"/>
                    </a:cubicBezTo>
                    <a:cubicBezTo>
                      <a:pt x="5817388" y="905471"/>
                      <a:pt x="5849716" y="877726"/>
                      <a:pt x="5805508" y="907200"/>
                    </a:cubicBezTo>
                    <a:cubicBezTo>
                      <a:pt x="5793989" y="924480"/>
                      <a:pt x="5785636" y="944355"/>
                      <a:pt x="5770952" y="959040"/>
                    </a:cubicBezTo>
                    <a:cubicBezTo>
                      <a:pt x="5753674" y="976320"/>
                      <a:pt x="5732671" y="990547"/>
                      <a:pt x="5719117" y="1010880"/>
                    </a:cubicBezTo>
                    <a:cubicBezTo>
                      <a:pt x="5696787" y="1044377"/>
                      <a:pt x="5711689" y="1033516"/>
                      <a:pt x="5675921" y="1045440"/>
                    </a:cubicBezTo>
                    <a:cubicBezTo>
                      <a:pt x="5667282" y="1054080"/>
                      <a:pt x="5659389" y="1063538"/>
                      <a:pt x="5650003" y="1071360"/>
                    </a:cubicBezTo>
                    <a:cubicBezTo>
                      <a:pt x="5625150" y="1092073"/>
                      <a:pt x="5547007" y="1128735"/>
                      <a:pt x="5537694" y="1131840"/>
                    </a:cubicBezTo>
                    <a:cubicBezTo>
                      <a:pt x="5529055" y="1134720"/>
                      <a:pt x="5519922" y="1136407"/>
                      <a:pt x="5511777" y="1140480"/>
                    </a:cubicBezTo>
                    <a:cubicBezTo>
                      <a:pt x="5502490" y="1145124"/>
                      <a:pt x="5495348" y="1153543"/>
                      <a:pt x="5485860" y="1157760"/>
                    </a:cubicBezTo>
                    <a:cubicBezTo>
                      <a:pt x="5469217" y="1165158"/>
                      <a:pt x="5450315" y="1166894"/>
                      <a:pt x="5434025" y="1175040"/>
                    </a:cubicBezTo>
                    <a:cubicBezTo>
                      <a:pt x="5422506" y="1180800"/>
                      <a:pt x="5411686" y="1188247"/>
                      <a:pt x="5399468" y="1192320"/>
                    </a:cubicBezTo>
                    <a:cubicBezTo>
                      <a:pt x="5363786" y="1204215"/>
                      <a:pt x="5316584" y="1212802"/>
                      <a:pt x="5278520" y="1218240"/>
                    </a:cubicBezTo>
                    <a:cubicBezTo>
                      <a:pt x="5255536" y="1221524"/>
                      <a:pt x="5232271" y="1222845"/>
                      <a:pt x="5209407" y="1226880"/>
                    </a:cubicBezTo>
                    <a:cubicBezTo>
                      <a:pt x="5183261" y="1231494"/>
                      <a:pt x="5157688" y="1238953"/>
                      <a:pt x="5131654" y="1244160"/>
                    </a:cubicBezTo>
                    <a:cubicBezTo>
                      <a:pt x="5114478" y="1247596"/>
                      <a:pt x="5097054" y="1249666"/>
                      <a:pt x="5079820" y="1252800"/>
                    </a:cubicBezTo>
                    <a:cubicBezTo>
                      <a:pt x="5065373" y="1255427"/>
                      <a:pt x="5051108" y="1259026"/>
                      <a:pt x="5036624" y="1261440"/>
                    </a:cubicBezTo>
                    <a:cubicBezTo>
                      <a:pt x="5016538" y="1264788"/>
                      <a:pt x="4996236" y="1266732"/>
                      <a:pt x="4976150" y="1270080"/>
                    </a:cubicBezTo>
                    <a:cubicBezTo>
                      <a:pt x="4961666" y="1272494"/>
                      <a:pt x="4947490" y="1276643"/>
                      <a:pt x="4932954" y="1278720"/>
                    </a:cubicBezTo>
                    <a:cubicBezTo>
                      <a:pt x="4907139" y="1282408"/>
                      <a:pt x="4881077" y="1284125"/>
                      <a:pt x="4855202" y="1287360"/>
                    </a:cubicBezTo>
                    <a:cubicBezTo>
                      <a:pt x="4702421" y="1306460"/>
                      <a:pt x="4905463" y="1284925"/>
                      <a:pt x="4708336" y="1304640"/>
                    </a:cubicBezTo>
                    <a:cubicBezTo>
                      <a:pt x="4652730" y="1323177"/>
                      <a:pt x="4710992" y="1305637"/>
                      <a:pt x="4613305" y="1321920"/>
                    </a:cubicBezTo>
                    <a:cubicBezTo>
                      <a:pt x="4601593" y="1323872"/>
                      <a:pt x="4590503" y="1328881"/>
                      <a:pt x="4578749" y="1330560"/>
                    </a:cubicBezTo>
                    <a:cubicBezTo>
                      <a:pt x="4550099" y="1334653"/>
                      <a:pt x="4521192" y="1336728"/>
                      <a:pt x="4492357" y="1339200"/>
                    </a:cubicBezTo>
                    <a:lnTo>
                      <a:pt x="4276379" y="1356480"/>
                    </a:lnTo>
                    <a:cubicBezTo>
                      <a:pt x="3926789" y="1380872"/>
                      <a:pt x="4324488" y="1345971"/>
                      <a:pt x="3948091" y="1382400"/>
                    </a:cubicBezTo>
                    <a:cubicBezTo>
                      <a:pt x="3916431" y="1385464"/>
                      <a:pt x="3884435" y="1385810"/>
                      <a:pt x="3853060" y="1391040"/>
                    </a:cubicBezTo>
                    <a:cubicBezTo>
                      <a:pt x="3835782" y="1393920"/>
                      <a:pt x="3818740" y="1399450"/>
                      <a:pt x="3801225" y="1399680"/>
                    </a:cubicBezTo>
                    <a:lnTo>
                      <a:pt x="2539910" y="1408320"/>
                    </a:lnTo>
                    <a:lnTo>
                      <a:pt x="1269955" y="1399680"/>
                    </a:lnTo>
                    <a:cubicBezTo>
                      <a:pt x="1252440" y="1399451"/>
                      <a:pt x="1235537" y="1392906"/>
                      <a:pt x="1218120" y="1391040"/>
                    </a:cubicBezTo>
                    <a:cubicBezTo>
                      <a:pt x="1154867" y="1384262"/>
                      <a:pt x="1091412" y="1379520"/>
                      <a:pt x="1028058" y="1373760"/>
                    </a:cubicBezTo>
                    <a:cubicBezTo>
                      <a:pt x="999261" y="1368000"/>
                      <a:pt x="970675" y="1361061"/>
                      <a:pt x="941667" y="1356480"/>
                    </a:cubicBezTo>
                    <a:cubicBezTo>
                      <a:pt x="915909" y="1352413"/>
                      <a:pt x="889594" y="1352372"/>
                      <a:pt x="863914" y="1347840"/>
                    </a:cubicBezTo>
                    <a:cubicBezTo>
                      <a:pt x="840529" y="1343713"/>
                      <a:pt x="794801" y="1330560"/>
                      <a:pt x="794801" y="1330560"/>
                    </a:cubicBezTo>
                    <a:cubicBezTo>
                      <a:pt x="786162" y="1324800"/>
                      <a:pt x="778372" y="1317497"/>
                      <a:pt x="768884" y="1313280"/>
                    </a:cubicBezTo>
                    <a:cubicBezTo>
                      <a:pt x="753325" y="1306364"/>
                      <a:pt x="711869" y="1295138"/>
                      <a:pt x="691131" y="1287360"/>
                    </a:cubicBezTo>
                    <a:cubicBezTo>
                      <a:pt x="610901" y="1257271"/>
                      <a:pt x="645888" y="1267408"/>
                      <a:pt x="587462" y="1252800"/>
                    </a:cubicBezTo>
                    <a:cubicBezTo>
                      <a:pt x="578823" y="1247040"/>
                      <a:pt x="570831" y="1240164"/>
                      <a:pt x="561544" y="1235520"/>
                    </a:cubicBezTo>
                    <a:cubicBezTo>
                      <a:pt x="547673" y="1228584"/>
                      <a:pt x="530967" y="1227254"/>
                      <a:pt x="518348" y="1218240"/>
                    </a:cubicBezTo>
                    <a:cubicBezTo>
                      <a:pt x="454098" y="1172343"/>
                      <a:pt x="557323" y="1206385"/>
                      <a:pt x="466514" y="1183680"/>
                    </a:cubicBezTo>
                    <a:cubicBezTo>
                      <a:pt x="443476" y="1169280"/>
                      <a:pt x="412469" y="1163086"/>
                      <a:pt x="397400" y="1140480"/>
                    </a:cubicBezTo>
                    <a:cubicBezTo>
                      <a:pt x="385881" y="1123200"/>
                      <a:pt x="369410" y="1108342"/>
                      <a:pt x="362844" y="1088640"/>
                    </a:cubicBezTo>
                    <a:cubicBezTo>
                      <a:pt x="350133" y="1050501"/>
                      <a:pt x="358278" y="1070866"/>
                      <a:pt x="336926" y="1028160"/>
                    </a:cubicBezTo>
                    <a:cubicBezTo>
                      <a:pt x="334046" y="1010880"/>
                      <a:pt x="331722" y="993498"/>
                      <a:pt x="328287" y="976320"/>
                    </a:cubicBezTo>
                    <a:cubicBezTo>
                      <a:pt x="325958" y="964676"/>
                      <a:pt x="319648" y="953634"/>
                      <a:pt x="319648" y="941760"/>
                    </a:cubicBezTo>
                    <a:cubicBezTo>
                      <a:pt x="319648" y="898464"/>
                      <a:pt x="318371" y="854305"/>
                      <a:pt x="328287" y="812160"/>
                    </a:cubicBezTo>
                    <a:cubicBezTo>
                      <a:pt x="331137" y="800044"/>
                      <a:pt x="371230" y="789204"/>
                      <a:pt x="380122" y="786240"/>
                    </a:cubicBezTo>
                    <a:lnTo>
                      <a:pt x="475153" y="803520"/>
                    </a:lnTo>
                    <a:cubicBezTo>
                      <a:pt x="489585" y="806226"/>
                      <a:pt x="504418" y="807516"/>
                      <a:pt x="518348" y="812160"/>
                    </a:cubicBezTo>
                    <a:cubicBezTo>
                      <a:pt x="539154" y="819096"/>
                      <a:pt x="558665" y="829440"/>
                      <a:pt x="578823" y="838080"/>
                    </a:cubicBezTo>
                    <a:cubicBezTo>
                      <a:pt x="584582" y="846720"/>
                      <a:pt x="590066" y="855550"/>
                      <a:pt x="596101" y="864000"/>
                    </a:cubicBezTo>
                    <a:cubicBezTo>
                      <a:pt x="609338" y="882534"/>
                      <a:pt x="627667" y="904126"/>
                      <a:pt x="639297" y="924480"/>
                    </a:cubicBezTo>
                    <a:cubicBezTo>
                      <a:pt x="645687" y="935663"/>
                      <a:pt x="650816" y="947520"/>
                      <a:pt x="656575" y="959040"/>
                    </a:cubicBezTo>
                    <a:cubicBezTo>
                      <a:pt x="653695" y="990720"/>
                      <a:pt x="652434" y="1022589"/>
                      <a:pt x="647936" y="1054080"/>
                    </a:cubicBezTo>
                    <a:cubicBezTo>
                      <a:pt x="646648" y="1063096"/>
                      <a:pt x="644986" y="1072888"/>
                      <a:pt x="639297" y="1080000"/>
                    </a:cubicBezTo>
                    <a:cubicBezTo>
                      <a:pt x="632811" y="1088108"/>
                      <a:pt x="622394" y="1092128"/>
                      <a:pt x="613379" y="1097280"/>
                    </a:cubicBezTo>
                    <a:cubicBezTo>
                      <a:pt x="596570" y="1106886"/>
                      <a:pt x="572732" y="1118794"/>
                      <a:pt x="552905" y="1123200"/>
                    </a:cubicBezTo>
                    <a:cubicBezTo>
                      <a:pt x="535805" y="1127000"/>
                      <a:pt x="518348" y="1128960"/>
                      <a:pt x="501070" y="1131840"/>
                    </a:cubicBezTo>
                    <a:cubicBezTo>
                      <a:pt x="492431" y="1134720"/>
                      <a:pt x="484254" y="1140794"/>
                      <a:pt x="475153" y="1140480"/>
                    </a:cubicBezTo>
                    <a:cubicBezTo>
                      <a:pt x="274644" y="1133565"/>
                      <a:pt x="317750" y="1145607"/>
                      <a:pt x="224617" y="1114560"/>
                    </a:cubicBezTo>
                    <a:cubicBezTo>
                      <a:pt x="148907" y="1038841"/>
                      <a:pt x="244941" y="1131498"/>
                      <a:pt x="172783" y="1071360"/>
                    </a:cubicBezTo>
                    <a:cubicBezTo>
                      <a:pt x="163397" y="1063538"/>
                      <a:pt x="156509" y="1052942"/>
                      <a:pt x="146865" y="1045440"/>
                    </a:cubicBezTo>
                    <a:cubicBezTo>
                      <a:pt x="130473" y="1032690"/>
                      <a:pt x="95030" y="1010880"/>
                      <a:pt x="95030" y="1010880"/>
                    </a:cubicBezTo>
                    <a:cubicBezTo>
                      <a:pt x="77752" y="987840"/>
                      <a:pt x="56073" y="967519"/>
                      <a:pt x="43195" y="941760"/>
                    </a:cubicBezTo>
                    <a:cubicBezTo>
                      <a:pt x="37436" y="930240"/>
                      <a:pt x="30990" y="919038"/>
                      <a:pt x="25917" y="907200"/>
                    </a:cubicBezTo>
                    <a:cubicBezTo>
                      <a:pt x="17040" y="886484"/>
                      <a:pt x="14902" y="868642"/>
                      <a:pt x="8639" y="846720"/>
                    </a:cubicBezTo>
                    <a:cubicBezTo>
                      <a:pt x="6137" y="837963"/>
                      <a:pt x="2880" y="829440"/>
                      <a:pt x="0" y="820800"/>
                    </a:cubicBezTo>
                    <a:cubicBezTo>
                      <a:pt x="2880" y="783360"/>
                      <a:pt x="3982" y="745741"/>
                      <a:pt x="8639" y="708480"/>
                    </a:cubicBezTo>
                    <a:cubicBezTo>
                      <a:pt x="9768" y="699443"/>
                      <a:pt x="12760" y="690468"/>
                      <a:pt x="17278" y="682560"/>
                    </a:cubicBezTo>
                    <a:cubicBezTo>
                      <a:pt x="34227" y="652895"/>
                      <a:pt x="62973" y="628220"/>
                      <a:pt x="86391" y="604800"/>
                    </a:cubicBezTo>
                    <a:cubicBezTo>
                      <a:pt x="118116" y="573071"/>
                      <a:pt x="131746" y="555553"/>
                      <a:pt x="181422" y="535680"/>
                    </a:cubicBezTo>
                    <a:cubicBezTo>
                      <a:pt x="195820" y="529920"/>
                      <a:pt x="210446" y="524699"/>
                      <a:pt x="224617" y="518400"/>
                    </a:cubicBezTo>
                    <a:cubicBezTo>
                      <a:pt x="236386" y="513169"/>
                      <a:pt x="248253" y="507946"/>
                      <a:pt x="259174" y="501120"/>
                    </a:cubicBezTo>
                    <a:cubicBezTo>
                      <a:pt x="271384" y="493488"/>
                      <a:pt x="280852" y="481640"/>
                      <a:pt x="293731" y="475200"/>
                    </a:cubicBezTo>
                    <a:cubicBezTo>
                      <a:pt x="304351" y="469890"/>
                      <a:pt x="317170" y="470729"/>
                      <a:pt x="328287" y="466560"/>
                    </a:cubicBezTo>
                    <a:cubicBezTo>
                      <a:pt x="340346" y="462038"/>
                      <a:pt x="351007" y="454354"/>
                      <a:pt x="362844" y="449280"/>
                    </a:cubicBezTo>
                    <a:cubicBezTo>
                      <a:pt x="380197" y="441842"/>
                      <a:pt x="405780" y="436385"/>
                      <a:pt x="423318" y="432000"/>
                    </a:cubicBezTo>
                    <a:cubicBezTo>
                      <a:pt x="453425" y="416945"/>
                      <a:pt x="467977" y="408472"/>
                      <a:pt x="501070" y="397440"/>
                    </a:cubicBezTo>
                    <a:cubicBezTo>
                      <a:pt x="512334" y="393685"/>
                      <a:pt x="524254" y="392212"/>
                      <a:pt x="535627" y="388800"/>
                    </a:cubicBezTo>
                    <a:cubicBezTo>
                      <a:pt x="553072" y="383566"/>
                      <a:pt x="569432" y="374096"/>
                      <a:pt x="587462" y="371520"/>
                    </a:cubicBezTo>
                    <a:lnTo>
                      <a:pt x="647936" y="362880"/>
                    </a:lnTo>
                    <a:cubicBezTo>
                      <a:pt x="724178" y="305692"/>
                      <a:pt x="634624" y="364579"/>
                      <a:pt x="734327" y="328320"/>
                    </a:cubicBezTo>
                    <a:cubicBezTo>
                      <a:pt x="750108" y="322581"/>
                      <a:pt x="763552" y="311715"/>
                      <a:pt x="777523" y="302400"/>
                    </a:cubicBezTo>
                    <a:cubicBezTo>
                      <a:pt x="805328" y="283862"/>
                      <a:pt x="810958" y="274652"/>
                      <a:pt x="837997" y="259200"/>
                    </a:cubicBezTo>
                    <a:cubicBezTo>
                      <a:pt x="849179" y="252810"/>
                      <a:pt x="860717" y="246994"/>
                      <a:pt x="872554" y="241920"/>
                    </a:cubicBezTo>
                    <a:cubicBezTo>
                      <a:pt x="880924" y="238333"/>
                      <a:pt x="890511" y="237703"/>
                      <a:pt x="898471" y="233280"/>
                    </a:cubicBezTo>
                    <a:cubicBezTo>
                      <a:pt x="916624" y="223194"/>
                      <a:pt x="933028" y="210240"/>
                      <a:pt x="950306" y="198720"/>
                    </a:cubicBezTo>
                    <a:cubicBezTo>
                      <a:pt x="958945" y="192960"/>
                      <a:pt x="968881" y="188782"/>
                      <a:pt x="976223" y="181440"/>
                    </a:cubicBezTo>
                    <a:lnTo>
                      <a:pt x="1019419" y="138240"/>
                    </a:lnTo>
                    <a:cubicBezTo>
                      <a:pt x="1025178" y="120960"/>
                      <a:pt x="1041114" y="104071"/>
                      <a:pt x="1036697" y="86400"/>
                    </a:cubicBezTo>
                    <a:cubicBezTo>
                      <a:pt x="1033817" y="74880"/>
                      <a:pt x="1035659" y="60963"/>
                      <a:pt x="1028058" y="51840"/>
                    </a:cubicBezTo>
                    <a:cubicBezTo>
                      <a:pt x="1019814" y="41946"/>
                      <a:pt x="1005720" y="38633"/>
                      <a:pt x="993502" y="34560"/>
                    </a:cubicBezTo>
                    <a:cubicBezTo>
                      <a:pt x="979572" y="29916"/>
                      <a:pt x="964425" y="29954"/>
                      <a:pt x="950306" y="25920"/>
                    </a:cubicBezTo>
                    <a:cubicBezTo>
                      <a:pt x="924038" y="18414"/>
                      <a:pt x="898471" y="8640"/>
                      <a:pt x="872554" y="0"/>
                    </a:cubicBezTo>
                    <a:cubicBezTo>
                      <a:pt x="797681" y="2880"/>
                      <a:pt x="722492" y="1184"/>
                      <a:pt x="647936" y="8640"/>
                    </a:cubicBezTo>
                    <a:cubicBezTo>
                      <a:pt x="635121" y="9922"/>
                      <a:pt x="625216" y="20846"/>
                      <a:pt x="613379" y="25920"/>
                    </a:cubicBezTo>
                    <a:cubicBezTo>
                      <a:pt x="586846" y="37292"/>
                      <a:pt x="589377" y="34560"/>
                      <a:pt x="561544" y="34560"/>
                    </a:cubicBezTo>
                  </a:path>
                </a:pathLst>
              </a:custGeom>
              <a:ln w="444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Arrow 40"/>
            <p:cNvSpPr/>
            <p:nvPr/>
          </p:nvSpPr>
          <p:spPr>
            <a:xfrm>
              <a:off x="4471318" y="3673232"/>
              <a:ext cx="969218" cy="264622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3E2FAC1-1FC9-ED4F-B9A6-033753C59D74}"/>
              </a:ext>
            </a:extLst>
          </p:cNvPr>
          <p:cNvSpPr txBox="1"/>
          <p:nvPr/>
        </p:nvSpPr>
        <p:spPr>
          <a:xfrm>
            <a:off x="426780" y="2112324"/>
            <a:ext cx="60884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24576</a:t>
            </a:r>
          </a:p>
        </p:txBody>
      </p: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262115EA-0831-A441-9B50-68BD3A17AACD}"/>
              </a:ext>
            </a:extLst>
          </p:cNvPr>
          <p:cNvSpPr/>
          <p:nvPr/>
        </p:nvSpPr>
        <p:spPr>
          <a:xfrm>
            <a:off x="273599" y="2523171"/>
            <a:ext cx="1140969" cy="786381"/>
          </a:xfrm>
          <a:prstGeom prst="wedgeRoundRectCallout">
            <a:avLst>
              <a:gd name="adj1" fmla="val -1949"/>
              <a:gd name="adj2" fmla="val -6567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address</a:t>
            </a:r>
            <a:b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keyboard memory map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366741-E3EA-F545-922E-753DD4273B75}"/>
              </a:ext>
            </a:extLst>
          </p:cNvPr>
          <p:cNvSpPr/>
          <p:nvPr/>
        </p:nvSpPr>
        <p:spPr>
          <a:xfrm>
            <a:off x="339933" y="2391325"/>
            <a:ext cx="719946" cy="3311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KBD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0A7FEC-F589-D343-9F9E-AE1B4C882EDC}"/>
              </a:ext>
            </a:extLst>
          </p:cNvPr>
          <p:cNvSpPr/>
          <p:nvPr/>
        </p:nvSpPr>
        <p:spPr>
          <a:xfrm>
            <a:off x="576757" y="2291791"/>
            <a:ext cx="299081" cy="254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464B72-EF47-8E45-8148-FEC02A9954EF}"/>
              </a:ext>
            </a:extLst>
          </p:cNvPr>
          <p:cNvGrpSpPr/>
          <p:nvPr/>
        </p:nvGrpSpPr>
        <p:grpSpPr>
          <a:xfrm>
            <a:off x="1046041" y="2090252"/>
            <a:ext cx="5430804" cy="1462707"/>
            <a:chOff x="1044311" y="2089869"/>
            <a:chExt cx="5430804" cy="146270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A0D2635-82DE-A349-943F-B295251EBFC3}"/>
                </a:ext>
              </a:extLst>
            </p:cNvPr>
            <p:cNvGrpSpPr/>
            <p:nvPr/>
          </p:nvGrpSpPr>
          <p:grpSpPr>
            <a:xfrm>
              <a:off x="3281602" y="2089869"/>
              <a:ext cx="3193513" cy="1462707"/>
              <a:chOff x="3277219" y="2078980"/>
              <a:chExt cx="3193513" cy="1462707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905C385-9285-1245-9D1D-88D14425F577}"/>
                  </a:ext>
                </a:extLst>
              </p:cNvPr>
              <p:cNvGrpSpPr/>
              <p:nvPr/>
            </p:nvGrpSpPr>
            <p:grpSpPr>
              <a:xfrm>
                <a:off x="5411731" y="2078980"/>
                <a:ext cx="234881" cy="272108"/>
                <a:chOff x="6275646" y="1871620"/>
                <a:chExt cx="234881" cy="272108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0A430895-C518-2B40-864A-6347E6095206}"/>
                    </a:ext>
                  </a:extLst>
                </p:cNvPr>
                <p:cNvSpPr/>
                <p:nvPr/>
              </p:nvSpPr>
              <p:spPr>
                <a:xfrm>
                  <a:off x="6275646" y="1902988"/>
                  <a:ext cx="233560" cy="240740"/>
                </a:xfrm>
                <a:prstGeom prst="rect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4995CFA0-BC17-8D4A-8C10-284921D6FDB0}"/>
                    </a:ext>
                  </a:extLst>
                </p:cNvPr>
                <p:cNvSpPr/>
                <p:nvPr/>
              </p:nvSpPr>
              <p:spPr>
                <a:xfrm>
                  <a:off x="6276967" y="1871620"/>
                  <a:ext cx="233560" cy="2407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k</a:t>
                  </a: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64B621-0670-C24F-80EE-1551B0F33677}"/>
                  </a:ext>
                </a:extLst>
              </p:cNvPr>
              <p:cNvSpPr txBox="1"/>
              <p:nvPr/>
            </p:nvSpPr>
            <p:spPr>
              <a:xfrm>
                <a:off x="3277219" y="3172355"/>
                <a:ext cx="3193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/>
                    <a:cs typeface="Times New Roman"/>
                  </a:rPr>
                  <a:t>code(</a:t>
                </a:r>
                <a:r>
                  <a:rPr lang="en-US" sz="1600" dirty="0">
                    <a:latin typeface="Consolas" panose="020B0609020204030204" pitchFamily="49" charset="0"/>
                  </a:rPr>
                  <a:t>'</a:t>
                </a:r>
                <a:r>
                  <a:rPr lang="en-US" sz="1600" dirty="0">
                    <a:latin typeface="Consolas"/>
                    <a:cs typeface="Consolas"/>
                  </a:rPr>
                  <a:t>k</a:t>
                </a:r>
                <a:r>
                  <a:rPr lang="en-US" sz="1600" dirty="0">
                    <a:latin typeface="Consolas" panose="020B0609020204030204" pitchFamily="49" charset="0"/>
                  </a:rPr>
                  <a:t>'</a:t>
                </a:r>
                <a:r>
                  <a:rPr lang="en-US" dirty="0">
                    <a:latin typeface="Times New Roman"/>
                    <a:cs typeface="Times New Roman"/>
                  </a:rPr>
                  <a:t>) = </a:t>
                </a:r>
                <a:r>
                  <a:rPr lang="en-US" sz="1600" dirty="0">
                    <a:latin typeface="Consolas"/>
                    <a:cs typeface="Consolas"/>
                  </a:rPr>
                  <a:t>75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B317112-A33A-4148-A7B9-4D2FDE1369B1}"/>
                </a:ext>
              </a:extLst>
            </p:cNvPr>
            <p:cNvSpPr txBox="1"/>
            <p:nvPr/>
          </p:nvSpPr>
          <p:spPr>
            <a:xfrm>
              <a:off x="1044311" y="2097903"/>
              <a:ext cx="1798320" cy="246221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/>
                <a:t>0000000001001011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79650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mapped input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39" name="Rounded Rectangle 38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sp>
        <p:nvSpPr>
          <p:cNvPr id="40" name="Rectangle 4"/>
          <p:cNvSpPr txBox="1">
            <a:spLocks noChangeArrowheads="1"/>
          </p:cNvSpPr>
          <p:nvPr/>
        </p:nvSpPr>
        <p:spPr>
          <a:xfrm>
            <a:off x="1597289" y="4466880"/>
            <a:ext cx="7686493" cy="930435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00000"/>
              </a:lnSpc>
              <a:spcBef>
                <a:spcPct val="50000"/>
              </a:spcBef>
              <a:buFont typeface="Wingdings" charset="0"/>
              <a:buNone/>
            </a:pPr>
            <a:r>
              <a:rPr lang="en-US" sz="2000" dirty="0"/>
              <a:t>When a key is pressed on the keyboard,</a:t>
            </a:r>
            <a:br>
              <a:rPr lang="en-US" sz="2000" dirty="0"/>
            </a:br>
            <a:r>
              <a:rPr lang="en-US" sz="2000" dirty="0"/>
              <a:t>the key’s character code appears in the keyboard memory map.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82567" y="1691267"/>
            <a:ext cx="7233264" cy="2246587"/>
            <a:chOff x="982567" y="1691267"/>
            <a:chExt cx="7233264" cy="2246587"/>
          </a:xfrm>
        </p:grpSpPr>
        <p:grpSp>
          <p:nvGrpSpPr>
            <p:cNvPr id="3" name="Group 2"/>
            <p:cNvGrpSpPr/>
            <p:nvPr/>
          </p:nvGrpSpPr>
          <p:grpSpPr>
            <a:xfrm>
              <a:off x="982567" y="1691267"/>
              <a:ext cx="7233264" cy="1902973"/>
              <a:chOff x="982567" y="1691267"/>
              <a:chExt cx="7233264" cy="1902973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982567" y="1691267"/>
                <a:ext cx="1950030" cy="653028"/>
                <a:chOff x="1224861" y="2769160"/>
                <a:chExt cx="1950030" cy="653028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1287640" y="3175967"/>
                  <a:ext cx="1798320" cy="246221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0" rIns="36000" bIns="0" rtlCol="0" anchor="ctr" anchorCtr="0">
                  <a:spAutoFit/>
                </a:bodyPr>
                <a:lstStyle/>
                <a:p>
                  <a:pPr algn="ctr"/>
                  <a:r>
                    <a:rPr lang="en-US" sz="1600" dirty="0"/>
                    <a:t>0000000000000000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224861" y="2769160"/>
                  <a:ext cx="1950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RAM</a:t>
                  </a:r>
                </a:p>
              </p:txBody>
            </p:sp>
          </p:grpSp>
          <p:sp>
            <p:nvSpPr>
              <p:cNvPr id="10" name="Freeform 9"/>
              <p:cNvSpPr/>
              <p:nvPr/>
            </p:nvSpPr>
            <p:spPr>
              <a:xfrm>
                <a:off x="2280736" y="2185920"/>
                <a:ext cx="5935095" cy="1408320"/>
              </a:xfrm>
              <a:custGeom>
                <a:avLst/>
                <a:gdLst>
                  <a:gd name="connsiteX0" fmla="*/ 5935095 w 5935095"/>
                  <a:gd name="connsiteY0" fmla="*/ 708480 h 1408320"/>
                  <a:gd name="connsiteX1" fmla="*/ 5917817 w 5935095"/>
                  <a:gd name="connsiteY1" fmla="*/ 751680 h 1408320"/>
                  <a:gd name="connsiteX2" fmla="*/ 5883260 w 5935095"/>
                  <a:gd name="connsiteY2" fmla="*/ 794880 h 1408320"/>
                  <a:gd name="connsiteX3" fmla="*/ 5848704 w 5935095"/>
                  <a:gd name="connsiteY3" fmla="*/ 855360 h 1408320"/>
                  <a:gd name="connsiteX4" fmla="*/ 5805508 w 5935095"/>
                  <a:gd name="connsiteY4" fmla="*/ 907200 h 1408320"/>
                  <a:gd name="connsiteX5" fmla="*/ 5770952 w 5935095"/>
                  <a:gd name="connsiteY5" fmla="*/ 959040 h 1408320"/>
                  <a:gd name="connsiteX6" fmla="*/ 5719117 w 5935095"/>
                  <a:gd name="connsiteY6" fmla="*/ 1010880 h 1408320"/>
                  <a:gd name="connsiteX7" fmla="*/ 5675921 w 5935095"/>
                  <a:gd name="connsiteY7" fmla="*/ 1045440 h 1408320"/>
                  <a:gd name="connsiteX8" fmla="*/ 5650003 w 5935095"/>
                  <a:gd name="connsiteY8" fmla="*/ 1071360 h 1408320"/>
                  <a:gd name="connsiteX9" fmla="*/ 5537694 w 5935095"/>
                  <a:gd name="connsiteY9" fmla="*/ 1131840 h 1408320"/>
                  <a:gd name="connsiteX10" fmla="*/ 5511777 w 5935095"/>
                  <a:gd name="connsiteY10" fmla="*/ 1140480 h 1408320"/>
                  <a:gd name="connsiteX11" fmla="*/ 5485860 w 5935095"/>
                  <a:gd name="connsiteY11" fmla="*/ 1157760 h 1408320"/>
                  <a:gd name="connsiteX12" fmla="*/ 5434025 w 5935095"/>
                  <a:gd name="connsiteY12" fmla="*/ 1175040 h 1408320"/>
                  <a:gd name="connsiteX13" fmla="*/ 5399468 w 5935095"/>
                  <a:gd name="connsiteY13" fmla="*/ 1192320 h 1408320"/>
                  <a:gd name="connsiteX14" fmla="*/ 5278520 w 5935095"/>
                  <a:gd name="connsiteY14" fmla="*/ 1218240 h 1408320"/>
                  <a:gd name="connsiteX15" fmla="*/ 5209407 w 5935095"/>
                  <a:gd name="connsiteY15" fmla="*/ 1226880 h 1408320"/>
                  <a:gd name="connsiteX16" fmla="*/ 5131654 w 5935095"/>
                  <a:gd name="connsiteY16" fmla="*/ 1244160 h 1408320"/>
                  <a:gd name="connsiteX17" fmla="*/ 5079820 w 5935095"/>
                  <a:gd name="connsiteY17" fmla="*/ 1252800 h 1408320"/>
                  <a:gd name="connsiteX18" fmla="*/ 5036624 w 5935095"/>
                  <a:gd name="connsiteY18" fmla="*/ 1261440 h 1408320"/>
                  <a:gd name="connsiteX19" fmla="*/ 4976150 w 5935095"/>
                  <a:gd name="connsiteY19" fmla="*/ 1270080 h 1408320"/>
                  <a:gd name="connsiteX20" fmla="*/ 4932954 w 5935095"/>
                  <a:gd name="connsiteY20" fmla="*/ 1278720 h 1408320"/>
                  <a:gd name="connsiteX21" fmla="*/ 4855202 w 5935095"/>
                  <a:gd name="connsiteY21" fmla="*/ 1287360 h 1408320"/>
                  <a:gd name="connsiteX22" fmla="*/ 4708336 w 5935095"/>
                  <a:gd name="connsiteY22" fmla="*/ 1304640 h 1408320"/>
                  <a:gd name="connsiteX23" fmla="*/ 4613305 w 5935095"/>
                  <a:gd name="connsiteY23" fmla="*/ 1321920 h 1408320"/>
                  <a:gd name="connsiteX24" fmla="*/ 4578749 w 5935095"/>
                  <a:gd name="connsiteY24" fmla="*/ 1330560 h 1408320"/>
                  <a:gd name="connsiteX25" fmla="*/ 4492357 w 5935095"/>
                  <a:gd name="connsiteY25" fmla="*/ 1339200 h 1408320"/>
                  <a:gd name="connsiteX26" fmla="*/ 4276379 w 5935095"/>
                  <a:gd name="connsiteY26" fmla="*/ 1356480 h 1408320"/>
                  <a:gd name="connsiteX27" fmla="*/ 3948091 w 5935095"/>
                  <a:gd name="connsiteY27" fmla="*/ 1382400 h 1408320"/>
                  <a:gd name="connsiteX28" fmla="*/ 3853060 w 5935095"/>
                  <a:gd name="connsiteY28" fmla="*/ 1391040 h 1408320"/>
                  <a:gd name="connsiteX29" fmla="*/ 3801225 w 5935095"/>
                  <a:gd name="connsiteY29" fmla="*/ 1399680 h 1408320"/>
                  <a:gd name="connsiteX30" fmla="*/ 2539910 w 5935095"/>
                  <a:gd name="connsiteY30" fmla="*/ 1408320 h 1408320"/>
                  <a:gd name="connsiteX31" fmla="*/ 1269955 w 5935095"/>
                  <a:gd name="connsiteY31" fmla="*/ 1399680 h 1408320"/>
                  <a:gd name="connsiteX32" fmla="*/ 1218120 w 5935095"/>
                  <a:gd name="connsiteY32" fmla="*/ 1391040 h 1408320"/>
                  <a:gd name="connsiteX33" fmla="*/ 1028058 w 5935095"/>
                  <a:gd name="connsiteY33" fmla="*/ 1373760 h 1408320"/>
                  <a:gd name="connsiteX34" fmla="*/ 941667 w 5935095"/>
                  <a:gd name="connsiteY34" fmla="*/ 1356480 h 1408320"/>
                  <a:gd name="connsiteX35" fmla="*/ 863914 w 5935095"/>
                  <a:gd name="connsiteY35" fmla="*/ 1347840 h 1408320"/>
                  <a:gd name="connsiteX36" fmla="*/ 794801 w 5935095"/>
                  <a:gd name="connsiteY36" fmla="*/ 1330560 h 1408320"/>
                  <a:gd name="connsiteX37" fmla="*/ 768884 w 5935095"/>
                  <a:gd name="connsiteY37" fmla="*/ 1313280 h 1408320"/>
                  <a:gd name="connsiteX38" fmla="*/ 691131 w 5935095"/>
                  <a:gd name="connsiteY38" fmla="*/ 1287360 h 1408320"/>
                  <a:gd name="connsiteX39" fmla="*/ 587462 w 5935095"/>
                  <a:gd name="connsiteY39" fmla="*/ 1252800 h 1408320"/>
                  <a:gd name="connsiteX40" fmla="*/ 561544 w 5935095"/>
                  <a:gd name="connsiteY40" fmla="*/ 1235520 h 1408320"/>
                  <a:gd name="connsiteX41" fmla="*/ 518348 w 5935095"/>
                  <a:gd name="connsiteY41" fmla="*/ 1218240 h 1408320"/>
                  <a:gd name="connsiteX42" fmla="*/ 466514 w 5935095"/>
                  <a:gd name="connsiteY42" fmla="*/ 1183680 h 1408320"/>
                  <a:gd name="connsiteX43" fmla="*/ 397400 w 5935095"/>
                  <a:gd name="connsiteY43" fmla="*/ 1140480 h 1408320"/>
                  <a:gd name="connsiteX44" fmla="*/ 362844 w 5935095"/>
                  <a:gd name="connsiteY44" fmla="*/ 1088640 h 1408320"/>
                  <a:gd name="connsiteX45" fmla="*/ 336926 w 5935095"/>
                  <a:gd name="connsiteY45" fmla="*/ 1028160 h 1408320"/>
                  <a:gd name="connsiteX46" fmla="*/ 328287 w 5935095"/>
                  <a:gd name="connsiteY46" fmla="*/ 976320 h 1408320"/>
                  <a:gd name="connsiteX47" fmla="*/ 319648 w 5935095"/>
                  <a:gd name="connsiteY47" fmla="*/ 941760 h 1408320"/>
                  <a:gd name="connsiteX48" fmla="*/ 328287 w 5935095"/>
                  <a:gd name="connsiteY48" fmla="*/ 812160 h 1408320"/>
                  <a:gd name="connsiteX49" fmla="*/ 380122 w 5935095"/>
                  <a:gd name="connsiteY49" fmla="*/ 786240 h 1408320"/>
                  <a:gd name="connsiteX50" fmla="*/ 475153 w 5935095"/>
                  <a:gd name="connsiteY50" fmla="*/ 803520 h 1408320"/>
                  <a:gd name="connsiteX51" fmla="*/ 518348 w 5935095"/>
                  <a:gd name="connsiteY51" fmla="*/ 812160 h 1408320"/>
                  <a:gd name="connsiteX52" fmla="*/ 578823 w 5935095"/>
                  <a:gd name="connsiteY52" fmla="*/ 838080 h 1408320"/>
                  <a:gd name="connsiteX53" fmla="*/ 596101 w 5935095"/>
                  <a:gd name="connsiteY53" fmla="*/ 864000 h 1408320"/>
                  <a:gd name="connsiteX54" fmla="*/ 639297 w 5935095"/>
                  <a:gd name="connsiteY54" fmla="*/ 924480 h 1408320"/>
                  <a:gd name="connsiteX55" fmla="*/ 656575 w 5935095"/>
                  <a:gd name="connsiteY55" fmla="*/ 959040 h 1408320"/>
                  <a:gd name="connsiteX56" fmla="*/ 647936 w 5935095"/>
                  <a:gd name="connsiteY56" fmla="*/ 1054080 h 1408320"/>
                  <a:gd name="connsiteX57" fmla="*/ 639297 w 5935095"/>
                  <a:gd name="connsiteY57" fmla="*/ 1080000 h 1408320"/>
                  <a:gd name="connsiteX58" fmla="*/ 613379 w 5935095"/>
                  <a:gd name="connsiteY58" fmla="*/ 1097280 h 1408320"/>
                  <a:gd name="connsiteX59" fmla="*/ 552905 w 5935095"/>
                  <a:gd name="connsiteY59" fmla="*/ 1123200 h 1408320"/>
                  <a:gd name="connsiteX60" fmla="*/ 501070 w 5935095"/>
                  <a:gd name="connsiteY60" fmla="*/ 1131840 h 1408320"/>
                  <a:gd name="connsiteX61" fmla="*/ 475153 w 5935095"/>
                  <a:gd name="connsiteY61" fmla="*/ 1140480 h 1408320"/>
                  <a:gd name="connsiteX62" fmla="*/ 224617 w 5935095"/>
                  <a:gd name="connsiteY62" fmla="*/ 1114560 h 1408320"/>
                  <a:gd name="connsiteX63" fmla="*/ 172783 w 5935095"/>
                  <a:gd name="connsiteY63" fmla="*/ 1071360 h 1408320"/>
                  <a:gd name="connsiteX64" fmla="*/ 146865 w 5935095"/>
                  <a:gd name="connsiteY64" fmla="*/ 1045440 h 1408320"/>
                  <a:gd name="connsiteX65" fmla="*/ 95030 w 5935095"/>
                  <a:gd name="connsiteY65" fmla="*/ 1010880 h 1408320"/>
                  <a:gd name="connsiteX66" fmla="*/ 43195 w 5935095"/>
                  <a:gd name="connsiteY66" fmla="*/ 941760 h 1408320"/>
                  <a:gd name="connsiteX67" fmla="*/ 25917 w 5935095"/>
                  <a:gd name="connsiteY67" fmla="*/ 907200 h 1408320"/>
                  <a:gd name="connsiteX68" fmla="*/ 8639 w 5935095"/>
                  <a:gd name="connsiteY68" fmla="*/ 846720 h 1408320"/>
                  <a:gd name="connsiteX69" fmla="*/ 0 w 5935095"/>
                  <a:gd name="connsiteY69" fmla="*/ 820800 h 1408320"/>
                  <a:gd name="connsiteX70" fmla="*/ 8639 w 5935095"/>
                  <a:gd name="connsiteY70" fmla="*/ 708480 h 1408320"/>
                  <a:gd name="connsiteX71" fmla="*/ 17278 w 5935095"/>
                  <a:gd name="connsiteY71" fmla="*/ 682560 h 1408320"/>
                  <a:gd name="connsiteX72" fmla="*/ 86391 w 5935095"/>
                  <a:gd name="connsiteY72" fmla="*/ 604800 h 1408320"/>
                  <a:gd name="connsiteX73" fmla="*/ 181422 w 5935095"/>
                  <a:gd name="connsiteY73" fmla="*/ 535680 h 1408320"/>
                  <a:gd name="connsiteX74" fmla="*/ 224617 w 5935095"/>
                  <a:gd name="connsiteY74" fmla="*/ 518400 h 1408320"/>
                  <a:gd name="connsiteX75" fmla="*/ 259174 w 5935095"/>
                  <a:gd name="connsiteY75" fmla="*/ 501120 h 1408320"/>
                  <a:gd name="connsiteX76" fmla="*/ 293731 w 5935095"/>
                  <a:gd name="connsiteY76" fmla="*/ 475200 h 1408320"/>
                  <a:gd name="connsiteX77" fmla="*/ 328287 w 5935095"/>
                  <a:gd name="connsiteY77" fmla="*/ 466560 h 1408320"/>
                  <a:gd name="connsiteX78" fmla="*/ 362844 w 5935095"/>
                  <a:gd name="connsiteY78" fmla="*/ 449280 h 1408320"/>
                  <a:gd name="connsiteX79" fmla="*/ 423318 w 5935095"/>
                  <a:gd name="connsiteY79" fmla="*/ 432000 h 1408320"/>
                  <a:gd name="connsiteX80" fmla="*/ 501070 w 5935095"/>
                  <a:gd name="connsiteY80" fmla="*/ 397440 h 1408320"/>
                  <a:gd name="connsiteX81" fmla="*/ 535627 w 5935095"/>
                  <a:gd name="connsiteY81" fmla="*/ 388800 h 1408320"/>
                  <a:gd name="connsiteX82" fmla="*/ 587462 w 5935095"/>
                  <a:gd name="connsiteY82" fmla="*/ 371520 h 1408320"/>
                  <a:gd name="connsiteX83" fmla="*/ 647936 w 5935095"/>
                  <a:gd name="connsiteY83" fmla="*/ 362880 h 1408320"/>
                  <a:gd name="connsiteX84" fmla="*/ 734327 w 5935095"/>
                  <a:gd name="connsiteY84" fmla="*/ 328320 h 1408320"/>
                  <a:gd name="connsiteX85" fmla="*/ 777523 w 5935095"/>
                  <a:gd name="connsiteY85" fmla="*/ 302400 h 1408320"/>
                  <a:gd name="connsiteX86" fmla="*/ 837997 w 5935095"/>
                  <a:gd name="connsiteY86" fmla="*/ 259200 h 1408320"/>
                  <a:gd name="connsiteX87" fmla="*/ 872554 w 5935095"/>
                  <a:gd name="connsiteY87" fmla="*/ 241920 h 1408320"/>
                  <a:gd name="connsiteX88" fmla="*/ 898471 w 5935095"/>
                  <a:gd name="connsiteY88" fmla="*/ 233280 h 1408320"/>
                  <a:gd name="connsiteX89" fmla="*/ 950306 w 5935095"/>
                  <a:gd name="connsiteY89" fmla="*/ 198720 h 1408320"/>
                  <a:gd name="connsiteX90" fmla="*/ 976223 w 5935095"/>
                  <a:gd name="connsiteY90" fmla="*/ 181440 h 1408320"/>
                  <a:gd name="connsiteX91" fmla="*/ 1019419 w 5935095"/>
                  <a:gd name="connsiteY91" fmla="*/ 138240 h 1408320"/>
                  <a:gd name="connsiteX92" fmla="*/ 1036697 w 5935095"/>
                  <a:gd name="connsiteY92" fmla="*/ 86400 h 1408320"/>
                  <a:gd name="connsiteX93" fmla="*/ 1028058 w 5935095"/>
                  <a:gd name="connsiteY93" fmla="*/ 51840 h 1408320"/>
                  <a:gd name="connsiteX94" fmla="*/ 993502 w 5935095"/>
                  <a:gd name="connsiteY94" fmla="*/ 34560 h 1408320"/>
                  <a:gd name="connsiteX95" fmla="*/ 950306 w 5935095"/>
                  <a:gd name="connsiteY95" fmla="*/ 25920 h 1408320"/>
                  <a:gd name="connsiteX96" fmla="*/ 872554 w 5935095"/>
                  <a:gd name="connsiteY96" fmla="*/ 0 h 1408320"/>
                  <a:gd name="connsiteX97" fmla="*/ 647936 w 5935095"/>
                  <a:gd name="connsiteY97" fmla="*/ 8640 h 1408320"/>
                  <a:gd name="connsiteX98" fmla="*/ 613379 w 5935095"/>
                  <a:gd name="connsiteY98" fmla="*/ 25920 h 1408320"/>
                  <a:gd name="connsiteX99" fmla="*/ 561544 w 5935095"/>
                  <a:gd name="connsiteY99" fmla="*/ 34560 h 140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935095" h="1408320">
                    <a:moveTo>
                      <a:pt x="5935095" y="708480"/>
                    </a:moveTo>
                    <a:cubicBezTo>
                      <a:pt x="5929336" y="722880"/>
                      <a:pt x="5924752" y="737808"/>
                      <a:pt x="5917817" y="751680"/>
                    </a:cubicBezTo>
                    <a:cubicBezTo>
                      <a:pt x="5906918" y="773480"/>
                      <a:pt x="5899332" y="778807"/>
                      <a:pt x="5883260" y="794880"/>
                    </a:cubicBezTo>
                    <a:cubicBezTo>
                      <a:pt x="5866287" y="845803"/>
                      <a:pt x="5886062" y="795580"/>
                      <a:pt x="5848704" y="855360"/>
                    </a:cubicBezTo>
                    <a:cubicBezTo>
                      <a:pt x="5817388" y="905471"/>
                      <a:pt x="5849716" y="877726"/>
                      <a:pt x="5805508" y="907200"/>
                    </a:cubicBezTo>
                    <a:cubicBezTo>
                      <a:pt x="5793989" y="924480"/>
                      <a:pt x="5785636" y="944355"/>
                      <a:pt x="5770952" y="959040"/>
                    </a:cubicBezTo>
                    <a:cubicBezTo>
                      <a:pt x="5753674" y="976320"/>
                      <a:pt x="5732671" y="990547"/>
                      <a:pt x="5719117" y="1010880"/>
                    </a:cubicBezTo>
                    <a:cubicBezTo>
                      <a:pt x="5696787" y="1044377"/>
                      <a:pt x="5711689" y="1033516"/>
                      <a:pt x="5675921" y="1045440"/>
                    </a:cubicBezTo>
                    <a:cubicBezTo>
                      <a:pt x="5667282" y="1054080"/>
                      <a:pt x="5659389" y="1063538"/>
                      <a:pt x="5650003" y="1071360"/>
                    </a:cubicBezTo>
                    <a:cubicBezTo>
                      <a:pt x="5625150" y="1092073"/>
                      <a:pt x="5547007" y="1128735"/>
                      <a:pt x="5537694" y="1131840"/>
                    </a:cubicBezTo>
                    <a:cubicBezTo>
                      <a:pt x="5529055" y="1134720"/>
                      <a:pt x="5519922" y="1136407"/>
                      <a:pt x="5511777" y="1140480"/>
                    </a:cubicBezTo>
                    <a:cubicBezTo>
                      <a:pt x="5502490" y="1145124"/>
                      <a:pt x="5495348" y="1153543"/>
                      <a:pt x="5485860" y="1157760"/>
                    </a:cubicBezTo>
                    <a:cubicBezTo>
                      <a:pt x="5469217" y="1165158"/>
                      <a:pt x="5450315" y="1166894"/>
                      <a:pt x="5434025" y="1175040"/>
                    </a:cubicBezTo>
                    <a:cubicBezTo>
                      <a:pt x="5422506" y="1180800"/>
                      <a:pt x="5411686" y="1188247"/>
                      <a:pt x="5399468" y="1192320"/>
                    </a:cubicBezTo>
                    <a:cubicBezTo>
                      <a:pt x="5363786" y="1204215"/>
                      <a:pt x="5316584" y="1212802"/>
                      <a:pt x="5278520" y="1218240"/>
                    </a:cubicBezTo>
                    <a:cubicBezTo>
                      <a:pt x="5255536" y="1221524"/>
                      <a:pt x="5232271" y="1222845"/>
                      <a:pt x="5209407" y="1226880"/>
                    </a:cubicBezTo>
                    <a:cubicBezTo>
                      <a:pt x="5183261" y="1231494"/>
                      <a:pt x="5157688" y="1238953"/>
                      <a:pt x="5131654" y="1244160"/>
                    </a:cubicBezTo>
                    <a:cubicBezTo>
                      <a:pt x="5114478" y="1247596"/>
                      <a:pt x="5097054" y="1249666"/>
                      <a:pt x="5079820" y="1252800"/>
                    </a:cubicBezTo>
                    <a:cubicBezTo>
                      <a:pt x="5065373" y="1255427"/>
                      <a:pt x="5051108" y="1259026"/>
                      <a:pt x="5036624" y="1261440"/>
                    </a:cubicBezTo>
                    <a:cubicBezTo>
                      <a:pt x="5016538" y="1264788"/>
                      <a:pt x="4996236" y="1266732"/>
                      <a:pt x="4976150" y="1270080"/>
                    </a:cubicBezTo>
                    <a:cubicBezTo>
                      <a:pt x="4961666" y="1272494"/>
                      <a:pt x="4947490" y="1276643"/>
                      <a:pt x="4932954" y="1278720"/>
                    </a:cubicBezTo>
                    <a:cubicBezTo>
                      <a:pt x="4907139" y="1282408"/>
                      <a:pt x="4881077" y="1284125"/>
                      <a:pt x="4855202" y="1287360"/>
                    </a:cubicBezTo>
                    <a:cubicBezTo>
                      <a:pt x="4702421" y="1306460"/>
                      <a:pt x="4905463" y="1284925"/>
                      <a:pt x="4708336" y="1304640"/>
                    </a:cubicBezTo>
                    <a:cubicBezTo>
                      <a:pt x="4652730" y="1323177"/>
                      <a:pt x="4710992" y="1305637"/>
                      <a:pt x="4613305" y="1321920"/>
                    </a:cubicBezTo>
                    <a:cubicBezTo>
                      <a:pt x="4601593" y="1323872"/>
                      <a:pt x="4590503" y="1328881"/>
                      <a:pt x="4578749" y="1330560"/>
                    </a:cubicBezTo>
                    <a:cubicBezTo>
                      <a:pt x="4550099" y="1334653"/>
                      <a:pt x="4521192" y="1336728"/>
                      <a:pt x="4492357" y="1339200"/>
                    </a:cubicBezTo>
                    <a:lnTo>
                      <a:pt x="4276379" y="1356480"/>
                    </a:lnTo>
                    <a:cubicBezTo>
                      <a:pt x="3926789" y="1380872"/>
                      <a:pt x="4324488" y="1345971"/>
                      <a:pt x="3948091" y="1382400"/>
                    </a:cubicBezTo>
                    <a:cubicBezTo>
                      <a:pt x="3916431" y="1385464"/>
                      <a:pt x="3884435" y="1385810"/>
                      <a:pt x="3853060" y="1391040"/>
                    </a:cubicBezTo>
                    <a:cubicBezTo>
                      <a:pt x="3835782" y="1393920"/>
                      <a:pt x="3818740" y="1399450"/>
                      <a:pt x="3801225" y="1399680"/>
                    </a:cubicBezTo>
                    <a:lnTo>
                      <a:pt x="2539910" y="1408320"/>
                    </a:lnTo>
                    <a:lnTo>
                      <a:pt x="1269955" y="1399680"/>
                    </a:lnTo>
                    <a:cubicBezTo>
                      <a:pt x="1252440" y="1399451"/>
                      <a:pt x="1235537" y="1392906"/>
                      <a:pt x="1218120" y="1391040"/>
                    </a:cubicBezTo>
                    <a:cubicBezTo>
                      <a:pt x="1154867" y="1384262"/>
                      <a:pt x="1091412" y="1379520"/>
                      <a:pt x="1028058" y="1373760"/>
                    </a:cubicBezTo>
                    <a:cubicBezTo>
                      <a:pt x="999261" y="1368000"/>
                      <a:pt x="970675" y="1361061"/>
                      <a:pt x="941667" y="1356480"/>
                    </a:cubicBezTo>
                    <a:cubicBezTo>
                      <a:pt x="915909" y="1352413"/>
                      <a:pt x="889594" y="1352372"/>
                      <a:pt x="863914" y="1347840"/>
                    </a:cubicBezTo>
                    <a:cubicBezTo>
                      <a:pt x="840529" y="1343713"/>
                      <a:pt x="794801" y="1330560"/>
                      <a:pt x="794801" y="1330560"/>
                    </a:cubicBezTo>
                    <a:cubicBezTo>
                      <a:pt x="786162" y="1324800"/>
                      <a:pt x="778372" y="1317497"/>
                      <a:pt x="768884" y="1313280"/>
                    </a:cubicBezTo>
                    <a:cubicBezTo>
                      <a:pt x="753325" y="1306364"/>
                      <a:pt x="711869" y="1295138"/>
                      <a:pt x="691131" y="1287360"/>
                    </a:cubicBezTo>
                    <a:cubicBezTo>
                      <a:pt x="610901" y="1257271"/>
                      <a:pt x="645888" y="1267408"/>
                      <a:pt x="587462" y="1252800"/>
                    </a:cubicBezTo>
                    <a:cubicBezTo>
                      <a:pt x="578823" y="1247040"/>
                      <a:pt x="570831" y="1240164"/>
                      <a:pt x="561544" y="1235520"/>
                    </a:cubicBezTo>
                    <a:cubicBezTo>
                      <a:pt x="547673" y="1228584"/>
                      <a:pt x="530967" y="1227254"/>
                      <a:pt x="518348" y="1218240"/>
                    </a:cubicBezTo>
                    <a:cubicBezTo>
                      <a:pt x="454098" y="1172343"/>
                      <a:pt x="557323" y="1206385"/>
                      <a:pt x="466514" y="1183680"/>
                    </a:cubicBezTo>
                    <a:cubicBezTo>
                      <a:pt x="443476" y="1169280"/>
                      <a:pt x="412469" y="1163086"/>
                      <a:pt x="397400" y="1140480"/>
                    </a:cubicBezTo>
                    <a:cubicBezTo>
                      <a:pt x="385881" y="1123200"/>
                      <a:pt x="369410" y="1108342"/>
                      <a:pt x="362844" y="1088640"/>
                    </a:cubicBezTo>
                    <a:cubicBezTo>
                      <a:pt x="350133" y="1050501"/>
                      <a:pt x="358278" y="1070866"/>
                      <a:pt x="336926" y="1028160"/>
                    </a:cubicBezTo>
                    <a:cubicBezTo>
                      <a:pt x="334046" y="1010880"/>
                      <a:pt x="331722" y="993498"/>
                      <a:pt x="328287" y="976320"/>
                    </a:cubicBezTo>
                    <a:cubicBezTo>
                      <a:pt x="325958" y="964676"/>
                      <a:pt x="319648" y="953634"/>
                      <a:pt x="319648" y="941760"/>
                    </a:cubicBezTo>
                    <a:cubicBezTo>
                      <a:pt x="319648" y="898464"/>
                      <a:pt x="318371" y="854305"/>
                      <a:pt x="328287" y="812160"/>
                    </a:cubicBezTo>
                    <a:cubicBezTo>
                      <a:pt x="331137" y="800044"/>
                      <a:pt x="371230" y="789204"/>
                      <a:pt x="380122" y="786240"/>
                    </a:cubicBezTo>
                    <a:lnTo>
                      <a:pt x="475153" y="803520"/>
                    </a:lnTo>
                    <a:cubicBezTo>
                      <a:pt x="489585" y="806226"/>
                      <a:pt x="504418" y="807516"/>
                      <a:pt x="518348" y="812160"/>
                    </a:cubicBezTo>
                    <a:cubicBezTo>
                      <a:pt x="539154" y="819096"/>
                      <a:pt x="558665" y="829440"/>
                      <a:pt x="578823" y="838080"/>
                    </a:cubicBezTo>
                    <a:cubicBezTo>
                      <a:pt x="584582" y="846720"/>
                      <a:pt x="590066" y="855550"/>
                      <a:pt x="596101" y="864000"/>
                    </a:cubicBezTo>
                    <a:cubicBezTo>
                      <a:pt x="609338" y="882534"/>
                      <a:pt x="627667" y="904126"/>
                      <a:pt x="639297" y="924480"/>
                    </a:cubicBezTo>
                    <a:cubicBezTo>
                      <a:pt x="645687" y="935663"/>
                      <a:pt x="650816" y="947520"/>
                      <a:pt x="656575" y="959040"/>
                    </a:cubicBezTo>
                    <a:cubicBezTo>
                      <a:pt x="653695" y="990720"/>
                      <a:pt x="652434" y="1022589"/>
                      <a:pt x="647936" y="1054080"/>
                    </a:cubicBezTo>
                    <a:cubicBezTo>
                      <a:pt x="646648" y="1063096"/>
                      <a:pt x="644986" y="1072888"/>
                      <a:pt x="639297" y="1080000"/>
                    </a:cubicBezTo>
                    <a:cubicBezTo>
                      <a:pt x="632811" y="1088108"/>
                      <a:pt x="622394" y="1092128"/>
                      <a:pt x="613379" y="1097280"/>
                    </a:cubicBezTo>
                    <a:cubicBezTo>
                      <a:pt x="596570" y="1106886"/>
                      <a:pt x="572732" y="1118794"/>
                      <a:pt x="552905" y="1123200"/>
                    </a:cubicBezTo>
                    <a:cubicBezTo>
                      <a:pt x="535805" y="1127000"/>
                      <a:pt x="518348" y="1128960"/>
                      <a:pt x="501070" y="1131840"/>
                    </a:cubicBezTo>
                    <a:cubicBezTo>
                      <a:pt x="492431" y="1134720"/>
                      <a:pt x="484254" y="1140794"/>
                      <a:pt x="475153" y="1140480"/>
                    </a:cubicBezTo>
                    <a:cubicBezTo>
                      <a:pt x="274644" y="1133565"/>
                      <a:pt x="317750" y="1145607"/>
                      <a:pt x="224617" y="1114560"/>
                    </a:cubicBezTo>
                    <a:cubicBezTo>
                      <a:pt x="148907" y="1038841"/>
                      <a:pt x="244941" y="1131498"/>
                      <a:pt x="172783" y="1071360"/>
                    </a:cubicBezTo>
                    <a:cubicBezTo>
                      <a:pt x="163397" y="1063538"/>
                      <a:pt x="156509" y="1052942"/>
                      <a:pt x="146865" y="1045440"/>
                    </a:cubicBezTo>
                    <a:cubicBezTo>
                      <a:pt x="130473" y="1032690"/>
                      <a:pt x="95030" y="1010880"/>
                      <a:pt x="95030" y="1010880"/>
                    </a:cubicBezTo>
                    <a:cubicBezTo>
                      <a:pt x="77752" y="987840"/>
                      <a:pt x="56073" y="967519"/>
                      <a:pt x="43195" y="941760"/>
                    </a:cubicBezTo>
                    <a:cubicBezTo>
                      <a:pt x="37436" y="930240"/>
                      <a:pt x="30990" y="919038"/>
                      <a:pt x="25917" y="907200"/>
                    </a:cubicBezTo>
                    <a:cubicBezTo>
                      <a:pt x="17040" y="886484"/>
                      <a:pt x="14902" y="868642"/>
                      <a:pt x="8639" y="846720"/>
                    </a:cubicBezTo>
                    <a:cubicBezTo>
                      <a:pt x="6137" y="837963"/>
                      <a:pt x="2880" y="829440"/>
                      <a:pt x="0" y="820800"/>
                    </a:cubicBezTo>
                    <a:cubicBezTo>
                      <a:pt x="2880" y="783360"/>
                      <a:pt x="3982" y="745741"/>
                      <a:pt x="8639" y="708480"/>
                    </a:cubicBezTo>
                    <a:cubicBezTo>
                      <a:pt x="9768" y="699443"/>
                      <a:pt x="12760" y="690468"/>
                      <a:pt x="17278" y="682560"/>
                    </a:cubicBezTo>
                    <a:cubicBezTo>
                      <a:pt x="34227" y="652895"/>
                      <a:pt x="62973" y="628220"/>
                      <a:pt x="86391" y="604800"/>
                    </a:cubicBezTo>
                    <a:cubicBezTo>
                      <a:pt x="118116" y="573071"/>
                      <a:pt x="131746" y="555553"/>
                      <a:pt x="181422" y="535680"/>
                    </a:cubicBezTo>
                    <a:cubicBezTo>
                      <a:pt x="195820" y="529920"/>
                      <a:pt x="210446" y="524699"/>
                      <a:pt x="224617" y="518400"/>
                    </a:cubicBezTo>
                    <a:cubicBezTo>
                      <a:pt x="236386" y="513169"/>
                      <a:pt x="248253" y="507946"/>
                      <a:pt x="259174" y="501120"/>
                    </a:cubicBezTo>
                    <a:cubicBezTo>
                      <a:pt x="271384" y="493488"/>
                      <a:pt x="280852" y="481640"/>
                      <a:pt x="293731" y="475200"/>
                    </a:cubicBezTo>
                    <a:cubicBezTo>
                      <a:pt x="304351" y="469890"/>
                      <a:pt x="317170" y="470729"/>
                      <a:pt x="328287" y="466560"/>
                    </a:cubicBezTo>
                    <a:cubicBezTo>
                      <a:pt x="340346" y="462038"/>
                      <a:pt x="351007" y="454354"/>
                      <a:pt x="362844" y="449280"/>
                    </a:cubicBezTo>
                    <a:cubicBezTo>
                      <a:pt x="380197" y="441842"/>
                      <a:pt x="405780" y="436385"/>
                      <a:pt x="423318" y="432000"/>
                    </a:cubicBezTo>
                    <a:cubicBezTo>
                      <a:pt x="453425" y="416945"/>
                      <a:pt x="467977" y="408472"/>
                      <a:pt x="501070" y="397440"/>
                    </a:cubicBezTo>
                    <a:cubicBezTo>
                      <a:pt x="512334" y="393685"/>
                      <a:pt x="524254" y="392212"/>
                      <a:pt x="535627" y="388800"/>
                    </a:cubicBezTo>
                    <a:cubicBezTo>
                      <a:pt x="553072" y="383566"/>
                      <a:pt x="569432" y="374096"/>
                      <a:pt x="587462" y="371520"/>
                    </a:cubicBezTo>
                    <a:lnTo>
                      <a:pt x="647936" y="362880"/>
                    </a:lnTo>
                    <a:cubicBezTo>
                      <a:pt x="724178" y="305692"/>
                      <a:pt x="634624" y="364579"/>
                      <a:pt x="734327" y="328320"/>
                    </a:cubicBezTo>
                    <a:cubicBezTo>
                      <a:pt x="750108" y="322581"/>
                      <a:pt x="763552" y="311715"/>
                      <a:pt x="777523" y="302400"/>
                    </a:cubicBezTo>
                    <a:cubicBezTo>
                      <a:pt x="805328" y="283862"/>
                      <a:pt x="810958" y="274652"/>
                      <a:pt x="837997" y="259200"/>
                    </a:cubicBezTo>
                    <a:cubicBezTo>
                      <a:pt x="849179" y="252810"/>
                      <a:pt x="860717" y="246994"/>
                      <a:pt x="872554" y="241920"/>
                    </a:cubicBezTo>
                    <a:cubicBezTo>
                      <a:pt x="880924" y="238333"/>
                      <a:pt x="890511" y="237703"/>
                      <a:pt x="898471" y="233280"/>
                    </a:cubicBezTo>
                    <a:cubicBezTo>
                      <a:pt x="916624" y="223194"/>
                      <a:pt x="933028" y="210240"/>
                      <a:pt x="950306" y="198720"/>
                    </a:cubicBezTo>
                    <a:cubicBezTo>
                      <a:pt x="958945" y="192960"/>
                      <a:pt x="968881" y="188782"/>
                      <a:pt x="976223" y="181440"/>
                    </a:cubicBezTo>
                    <a:lnTo>
                      <a:pt x="1019419" y="138240"/>
                    </a:lnTo>
                    <a:cubicBezTo>
                      <a:pt x="1025178" y="120960"/>
                      <a:pt x="1041114" y="104071"/>
                      <a:pt x="1036697" y="86400"/>
                    </a:cubicBezTo>
                    <a:cubicBezTo>
                      <a:pt x="1033817" y="74880"/>
                      <a:pt x="1035659" y="60963"/>
                      <a:pt x="1028058" y="51840"/>
                    </a:cubicBezTo>
                    <a:cubicBezTo>
                      <a:pt x="1019814" y="41946"/>
                      <a:pt x="1005720" y="38633"/>
                      <a:pt x="993502" y="34560"/>
                    </a:cubicBezTo>
                    <a:cubicBezTo>
                      <a:pt x="979572" y="29916"/>
                      <a:pt x="964425" y="29954"/>
                      <a:pt x="950306" y="25920"/>
                    </a:cubicBezTo>
                    <a:cubicBezTo>
                      <a:pt x="924038" y="18414"/>
                      <a:pt x="898471" y="8640"/>
                      <a:pt x="872554" y="0"/>
                    </a:cubicBezTo>
                    <a:cubicBezTo>
                      <a:pt x="797681" y="2880"/>
                      <a:pt x="722492" y="1184"/>
                      <a:pt x="647936" y="8640"/>
                    </a:cubicBezTo>
                    <a:cubicBezTo>
                      <a:pt x="635121" y="9922"/>
                      <a:pt x="625216" y="20846"/>
                      <a:pt x="613379" y="25920"/>
                    </a:cubicBezTo>
                    <a:cubicBezTo>
                      <a:pt x="586846" y="37292"/>
                      <a:pt x="589377" y="34560"/>
                      <a:pt x="561544" y="34560"/>
                    </a:cubicBezTo>
                  </a:path>
                </a:pathLst>
              </a:custGeom>
              <a:ln w="444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Arrow 40"/>
            <p:cNvSpPr/>
            <p:nvPr/>
          </p:nvSpPr>
          <p:spPr>
            <a:xfrm>
              <a:off x="4471318" y="3673232"/>
              <a:ext cx="969218" cy="264622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3E2FAC1-1FC9-ED4F-B9A6-033753C59D74}"/>
              </a:ext>
            </a:extLst>
          </p:cNvPr>
          <p:cNvSpPr txBox="1"/>
          <p:nvPr/>
        </p:nvSpPr>
        <p:spPr>
          <a:xfrm>
            <a:off x="426780" y="2112324"/>
            <a:ext cx="60884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24576</a:t>
            </a:r>
          </a:p>
        </p:txBody>
      </p: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262115EA-0831-A441-9B50-68BD3A17AACD}"/>
              </a:ext>
            </a:extLst>
          </p:cNvPr>
          <p:cNvSpPr/>
          <p:nvPr/>
        </p:nvSpPr>
        <p:spPr>
          <a:xfrm>
            <a:off x="273599" y="2523171"/>
            <a:ext cx="1140969" cy="786381"/>
          </a:xfrm>
          <a:prstGeom prst="wedgeRoundRectCallout">
            <a:avLst>
              <a:gd name="adj1" fmla="val -1949"/>
              <a:gd name="adj2" fmla="val -6567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address</a:t>
            </a:r>
            <a:b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keyboard memory map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366741-E3EA-F545-922E-753DD4273B75}"/>
              </a:ext>
            </a:extLst>
          </p:cNvPr>
          <p:cNvSpPr/>
          <p:nvPr/>
        </p:nvSpPr>
        <p:spPr>
          <a:xfrm>
            <a:off x="339933" y="2391325"/>
            <a:ext cx="719946" cy="3311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KBD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0A7FEC-F589-D343-9F9E-AE1B4C882EDC}"/>
              </a:ext>
            </a:extLst>
          </p:cNvPr>
          <p:cNvSpPr/>
          <p:nvPr/>
        </p:nvSpPr>
        <p:spPr>
          <a:xfrm>
            <a:off x="576757" y="2291791"/>
            <a:ext cx="299081" cy="254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7C8931E-6467-EE4B-897D-29804B63FCDE}"/>
              </a:ext>
            </a:extLst>
          </p:cNvPr>
          <p:cNvGrpSpPr/>
          <p:nvPr/>
        </p:nvGrpSpPr>
        <p:grpSpPr>
          <a:xfrm>
            <a:off x="1046579" y="1670990"/>
            <a:ext cx="5443103" cy="1886067"/>
            <a:chOff x="1045873" y="1673702"/>
            <a:chExt cx="5443103" cy="1886067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269048C-2EBE-6544-94D4-6793B2A751B8}"/>
                </a:ext>
              </a:extLst>
            </p:cNvPr>
            <p:cNvGrpSpPr/>
            <p:nvPr/>
          </p:nvGrpSpPr>
          <p:grpSpPr>
            <a:xfrm>
              <a:off x="3295463" y="1673702"/>
              <a:ext cx="3193513" cy="1886067"/>
              <a:chOff x="3296850" y="1678420"/>
              <a:chExt cx="3193513" cy="188606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9A94F151-3AAE-084D-891D-B51AE9BBA123}"/>
                  </a:ext>
                </a:extLst>
              </p:cNvPr>
              <p:cNvGrpSpPr/>
              <p:nvPr/>
            </p:nvGrpSpPr>
            <p:grpSpPr>
              <a:xfrm>
                <a:off x="4432526" y="1678420"/>
                <a:ext cx="234881" cy="272108"/>
                <a:chOff x="6275646" y="1871620"/>
                <a:chExt cx="234881" cy="272108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4062C17-A536-4042-9B5A-DFEBB06B0AD5}"/>
                    </a:ext>
                  </a:extLst>
                </p:cNvPr>
                <p:cNvSpPr/>
                <p:nvPr/>
              </p:nvSpPr>
              <p:spPr>
                <a:xfrm>
                  <a:off x="6275646" y="1902988"/>
                  <a:ext cx="233560" cy="240740"/>
                </a:xfrm>
                <a:prstGeom prst="rect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FDE3F17F-2142-B642-A627-C7AC83D33226}"/>
                    </a:ext>
                  </a:extLst>
                </p:cNvPr>
                <p:cNvSpPr/>
                <p:nvPr/>
              </p:nvSpPr>
              <p:spPr>
                <a:xfrm>
                  <a:off x="6276967" y="1871620"/>
                  <a:ext cx="233560" cy="2407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35B6A52-0650-CC44-B64F-8D408FC78AA4}"/>
                  </a:ext>
                </a:extLst>
              </p:cNvPr>
              <p:cNvSpPr txBox="1"/>
              <p:nvPr/>
            </p:nvSpPr>
            <p:spPr>
              <a:xfrm>
                <a:off x="3296850" y="3195155"/>
                <a:ext cx="31935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/>
                    <a:cs typeface="Times New Roman"/>
                  </a:rPr>
                  <a:t>code(</a:t>
                </a:r>
                <a:r>
                  <a:rPr lang="en-US" dirty="0">
                    <a:latin typeface="Consolas" panose="020B0609020204030204" pitchFamily="49" charset="0"/>
                  </a:rPr>
                  <a:t>'</a:t>
                </a:r>
                <a:r>
                  <a:rPr lang="en-US" sz="1600" dirty="0">
                    <a:latin typeface="Consolas" panose="020B0609020204030204" pitchFamily="49" charset="0"/>
                  </a:rPr>
                  <a:t>4</a:t>
                </a:r>
                <a:r>
                  <a:rPr lang="en-US" dirty="0">
                    <a:latin typeface="Consolas" panose="020B0609020204030204" pitchFamily="49" charset="0"/>
                  </a:rPr>
                  <a:t>'</a:t>
                </a:r>
                <a:r>
                  <a:rPr lang="en-US" dirty="0">
                    <a:latin typeface="Times New Roman"/>
                    <a:cs typeface="Times New Roman"/>
                  </a:rPr>
                  <a:t>) = </a:t>
                </a:r>
                <a:r>
                  <a:rPr lang="en-US" sz="1600" dirty="0">
                    <a:latin typeface="Consolas"/>
                    <a:cs typeface="Consolas"/>
                  </a:rPr>
                  <a:t>52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E9FFC4-F8A6-EB4D-8D2B-F9816D0E1371}"/>
                </a:ext>
              </a:extLst>
            </p:cNvPr>
            <p:cNvSpPr txBox="1"/>
            <p:nvPr/>
          </p:nvSpPr>
          <p:spPr>
            <a:xfrm>
              <a:off x="1045873" y="2098662"/>
              <a:ext cx="1798320" cy="246221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/>
                <a:t>0000000000110100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61343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mapped input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39" name="Rounded Rectangle 38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sp>
        <p:nvSpPr>
          <p:cNvPr id="40" name="Rectangle 4"/>
          <p:cNvSpPr txBox="1">
            <a:spLocks noChangeArrowheads="1"/>
          </p:cNvSpPr>
          <p:nvPr/>
        </p:nvSpPr>
        <p:spPr>
          <a:xfrm>
            <a:off x="1597289" y="4466880"/>
            <a:ext cx="7686493" cy="930435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00000"/>
              </a:lnSpc>
              <a:spcBef>
                <a:spcPct val="50000"/>
              </a:spcBef>
              <a:buFont typeface="Wingdings" charset="0"/>
              <a:buNone/>
            </a:pPr>
            <a:r>
              <a:rPr lang="en-US" sz="2000" dirty="0"/>
              <a:t>When a key is pressed on the keyboard,</a:t>
            </a:r>
            <a:br>
              <a:rPr lang="en-US" sz="2000" dirty="0"/>
            </a:br>
            <a:r>
              <a:rPr lang="en-US" sz="2000" dirty="0"/>
              <a:t>the key’s character code appears in the keyboard memory map.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82567" y="1691267"/>
            <a:ext cx="7233264" cy="2246587"/>
            <a:chOff x="982567" y="1691267"/>
            <a:chExt cx="7233264" cy="2246587"/>
          </a:xfrm>
        </p:grpSpPr>
        <p:grpSp>
          <p:nvGrpSpPr>
            <p:cNvPr id="3" name="Group 2"/>
            <p:cNvGrpSpPr/>
            <p:nvPr/>
          </p:nvGrpSpPr>
          <p:grpSpPr>
            <a:xfrm>
              <a:off x="982567" y="1691267"/>
              <a:ext cx="7233264" cy="1902973"/>
              <a:chOff x="982567" y="1691267"/>
              <a:chExt cx="7233264" cy="1902973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982567" y="1691267"/>
                <a:ext cx="1950030" cy="653028"/>
                <a:chOff x="1224861" y="2769160"/>
                <a:chExt cx="1950030" cy="653028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1287640" y="3175967"/>
                  <a:ext cx="1798320" cy="246221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0" rIns="36000" bIns="0" rtlCol="0" anchor="ctr" anchorCtr="0">
                  <a:spAutoFit/>
                </a:bodyPr>
                <a:lstStyle/>
                <a:p>
                  <a:pPr algn="ctr"/>
                  <a:r>
                    <a:rPr lang="en-US" sz="1600" dirty="0"/>
                    <a:t>0000000000000000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224861" y="2769160"/>
                  <a:ext cx="1950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RAM</a:t>
                  </a:r>
                </a:p>
              </p:txBody>
            </p:sp>
          </p:grpSp>
          <p:sp>
            <p:nvSpPr>
              <p:cNvPr id="10" name="Freeform 9"/>
              <p:cNvSpPr/>
              <p:nvPr/>
            </p:nvSpPr>
            <p:spPr>
              <a:xfrm>
                <a:off x="2280736" y="2185920"/>
                <a:ext cx="5935095" cy="1408320"/>
              </a:xfrm>
              <a:custGeom>
                <a:avLst/>
                <a:gdLst>
                  <a:gd name="connsiteX0" fmla="*/ 5935095 w 5935095"/>
                  <a:gd name="connsiteY0" fmla="*/ 708480 h 1408320"/>
                  <a:gd name="connsiteX1" fmla="*/ 5917817 w 5935095"/>
                  <a:gd name="connsiteY1" fmla="*/ 751680 h 1408320"/>
                  <a:gd name="connsiteX2" fmla="*/ 5883260 w 5935095"/>
                  <a:gd name="connsiteY2" fmla="*/ 794880 h 1408320"/>
                  <a:gd name="connsiteX3" fmla="*/ 5848704 w 5935095"/>
                  <a:gd name="connsiteY3" fmla="*/ 855360 h 1408320"/>
                  <a:gd name="connsiteX4" fmla="*/ 5805508 w 5935095"/>
                  <a:gd name="connsiteY4" fmla="*/ 907200 h 1408320"/>
                  <a:gd name="connsiteX5" fmla="*/ 5770952 w 5935095"/>
                  <a:gd name="connsiteY5" fmla="*/ 959040 h 1408320"/>
                  <a:gd name="connsiteX6" fmla="*/ 5719117 w 5935095"/>
                  <a:gd name="connsiteY6" fmla="*/ 1010880 h 1408320"/>
                  <a:gd name="connsiteX7" fmla="*/ 5675921 w 5935095"/>
                  <a:gd name="connsiteY7" fmla="*/ 1045440 h 1408320"/>
                  <a:gd name="connsiteX8" fmla="*/ 5650003 w 5935095"/>
                  <a:gd name="connsiteY8" fmla="*/ 1071360 h 1408320"/>
                  <a:gd name="connsiteX9" fmla="*/ 5537694 w 5935095"/>
                  <a:gd name="connsiteY9" fmla="*/ 1131840 h 1408320"/>
                  <a:gd name="connsiteX10" fmla="*/ 5511777 w 5935095"/>
                  <a:gd name="connsiteY10" fmla="*/ 1140480 h 1408320"/>
                  <a:gd name="connsiteX11" fmla="*/ 5485860 w 5935095"/>
                  <a:gd name="connsiteY11" fmla="*/ 1157760 h 1408320"/>
                  <a:gd name="connsiteX12" fmla="*/ 5434025 w 5935095"/>
                  <a:gd name="connsiteY12" fmla="*/ 1175040 h 1408320"/>
                  <a:gd name="connsiteX13" fmla="*/ 5399468 w 5935095"/>
                  <a:gd name="connsiteY13" fmla="*/ 1192320 h 1408320"/>
                  <a:gd name="connsiteX14" fmla="*/ 5278520 w 5935095"/>
                  <a:gd name="connsiteY14" fmla="*/ 1218240 h 1408320"/>
                  <a:gd name="connsiteX15" fmla="*/ 5209407 w 5935095"/>
                  <a:gd name="connsiteY15" fmla="*/ 1226880 h 1408320"/>
                  <a:gd name="connsiteX16" fmla="*/ 5131654 w 5935095"/>
                  <a:gd name="connsiteY16" fmla="*/ 1244160 h 1408320"/>
                  <a:gd name="connsiteX17" fmla="*/ 5079820 w 5935095"/>
                  <a:gd name="connsiteY17" fmla="*/ 1252800 h 1408320"/>
                  <a:gd name="connsiteX18" fmla="*/ 5036624 w 5935095"/>
                  <a:gd name="connsiteY18" fmla="*/ 1261440 h 1408320"/>
                  <a:gd name="connsiteX19" fmla="*/ 4976150 w 5935095"/>
                  <a:gd name="connsiteY19" fmla="*/ 1270080 h 1408320"/>
                  <a:gd name="connsiteX20" fmla="*/ 4932954 w 5935095"/>
                  <a:gd name="connsiteY20" fmla="*/ 1278720 h 1408320"/>
                  <a:gd name="connsiteX21" fmla="*/ 4855202 w 5935095"/>
                  <a:gd name="connsiteY21" fmla="*/ 1287360 h 1408320"/>
                  <a:gd name="connsiteX22" fmla="*/ 4708336 w 5935095"/>
                  <a:gd name="connsiteY22" fmla="*/ 1304640 h 1408320"/>
                  <a:gd name="connsiteX23" fmla="*/ 4613305 w 5935095"/>
                  <a:gd name="connsiteY23" fmla="*/ 1321920 h 1408320"/>
                  <a:gd name="connsiteX24" fmla="*/ 4578749 w 5935095"/>
                  <a:gd name="connsiteY24" fmla="*/ 1330560 h 1408320"/>
                  <a:gd name="connsiteX25" fmla="*/ 4492357 w 5935095"/>
                  <a:gd name="connsiteY25" fmla="*/ 1339200 h 1408320"/>
                  <a:gd name="connsiteX26" fmla="*/ 4276379 w 5935095"/>
                  <a:gd name="connsiteY26" fmla="*/ 1356480 h 1408320"/>
                  <a:gd name="connsiteX27" fmla="*/ 3948091 w 5935095"/>
                  <a:gd name="connsiteY27" fmla="*/ 1382400 h 1408320"/>
                  <a:gd name="connsiteX28" fmla="*/ 3853060 w 5935095"/>
                  <a:gd name="connsiteY28" fmla="*/ 1391040 h 1408320"/>
                  <a:gd name="connsiteX29" fmla="*/ 3801225 w 5935095"/>
                  <a:gd name="connsiteY29" fmla="*/ 1399680 h 1408320"/>
                  <a:gd name="connsiteX30" fmla="*/ 2539910 w 5935095"/>
                  <a:gd name="connsiteY30" fmla="*/ 1408320 h 1408320"/>
                  <a:gd name="connsiteX31" fmla="*/ 1269955 w 5935095"/>
                  <a:gd name="connsiteY31" fmla="*/ 1399680 h 1408320"/>
                  <a:gd name="connsiteX32" fmla="*/ 1218120 w 5935095"/>
                  <a:gd name="connsiteY32" fmla="*/ 1391040 h 1408320"/>
                  <a:gd name="connsiteX33" fmla="*/ 1028058 w 5935095"/>
                  <a:gd name="connsiteY33" fmla="*/ 1373760 h 1408320"/>
                  <a:gd name="connsiteX34" fmla="*/ 941667 w 5935095"/>
                  <a:gd name="connsiteY34" fmla="*/ 1356480 h 1408320"/>
                  <a:gd name="connsiteX35" fmla="*/ 863914 w 5935095"/>
                  <a:gd name="connsiteY35" fmla="*/ 1347840 h 1408320"/>
                  <a:gd name="connsiteX36" fmla="*/ 794801 w 5935095"/>
                  <a:gd name="connsiteY36" fmla="*/ 1330560 h 1408320"/>
                  <a:gd name="connsiteX37" fmla="*/ 768884 w 5935095"/>
                  <a:gd name="connsiteY37" fmla="*/ 1313280 h 1408320"/>
                  <a:gd name="connsiteX38" fmla="*/ 691131 w 5935095"/>
                  <a:gd name="connsiteY38" fmla="*/ 1287360 h 1408320"/>
                  <a:gd name="connsiteX39" fmla="*/ 587462 w 5935095"/>
                  <a:gd name="connsiteY39" fmla="*/ 1252800 h 1408320"/>
                  <a:gd name="connsiteX40" fmla="*/ 561544 w 5935095"/>
                  <a:gd name="connsiteY40" fmla="*/ 1235520 h 1408320"/>
                  <a:gd name="connsiteX41" fmla="*/ 518348 w 5935095"/>
                  <a:gd name="connsiteY41" fmla="*/ 1218240 h 1408320"/>
                  <a:gd name="connsiteX42" fmla="*/ 466514 w 5935095"/>
                  <a:gd name="connsiteY42" fmla="*/ 1183680 h 1408320"/>
                  <a:gd name="connsiteX43" fmla="*/ 397400 w 5935095"/>
                  <a:gd name="connsiteY43" fmla="*/ 1140480 h 1408320"/>
                  <a:gd name="connsiteX44" fmla="*/ 362844 w 5935095"/>
                  <a:gd name="connsiteY44" fmla="*/ 1088640 h 1408320"/>
                  <a:gd name="connsiteX45" fmla="*/ 336926 w 5935095"/>
                  <a:gd name="connsiteY45" fmla="*/ 1028160 h 1408320"/>
                  <a:gd name="connsiteX46" fmla="*/ 328287 w 5935095"/>
                  <a:gd name="connsiteY46" fmla="*/ 976320 h 1408320"/>
                  <a:gd name="connsiteX47" fmla="*/ 319648 w 5935095"/>
                  <a:gd name="connsiteY47" fmla="*/ 941760 h 1408320"/>
                  <a:gd name="connsiteX48" fmla="*/ 328287 w 5935095"/>
                  <a:gd name="connsiteY48" fmla="*/ 812160 h 1408320"/>
                  <a:gd name="connsiteX49" fmla="*/ 380122 w 5935095"/>
                  <a:gd name="connsiteY49" fmla="*/ 786240 h 1408320"/>
                  <a:gd name="connsiteX50" fmla="*/ 475153 w 5935095"/>
                  <a:gd name="connsiteY50" fmla="*/ 803520 h 1408320"/>
                  <a:gd name="connsiteX51" fmla="*/ 518348 w 5935095"/>
                  <a:gd name="connsiteY51" fmla="*/ 812160 h 1408320"/>
                  <a:gd name="connsiteX52" fmla="*/ 578823 w 5935095"/>
                  <a:gd name="connsiteY52" fmla="*/ 838080 h 1408320"/>
                  <a:gd name="connsiteX53" fmla="*/ 596101 w 5935095"/>
                  <a:gd name="connsiteY53" fmla="*/ 864000 h 1408320"/>
                  <a:gd name="connsiteX54" fmla="*/ 639297 w 5935095"/>
                  <a:gd name="connsiteY54" fmla="*/ 924480 h 1408320"/>
                  <a:gd name="connsiteX55" fmla="*/ 656575 w 5935095"/>
                  <a:gd name="connsiteY55" fmla="*/ 959040 h 1408320"/>
                  <a:gd name="connsiteX56" fmla="*/ 647936 w 5935095"/>
                  <a:gd name="connsiteY56" fmla="*/ 1054080 h 1408320"/>
                  <a:gd name="connsiteX57" fmla="*/ 639297 w 5935095"/>
                  <a:gd name="connsiteY57" fmla="*/ 1080000 h 1408320"/>
                  <a:gd name="connsiteX58" fmla="*/ 613379 w 5935095"/>
                  <a:gd name="connsiteY58" fmla="*/ 1097280 h 1408320"/>
                  <a:gd name="connsiteX59" fmla="*/ 552905 w 5935095"/>
                  <a:gd name="connsiteY59" fmla="*/ 1123200 h 1408320"/>
                  <a:gd name="connsiteX60" fmla="*/ 501070 w 5935095"/>
                  <a:gd name="connsiteY60" fmla="*/ 1131840 h 1408320"/>
                  <a:gd name="connsiteX61" fmla="*/ 475153 w 5935095"/>
                  <a:gd name="connsiteY61" fmla="*/ 1140480 h 1408320"/>
                  <a:gd name="connsiteX62" fmla="*/ 224617 w 5935095"/>
                  <a:gd name="connsiteY62" fmla="*/ 1114560 h 1408320"/>
                  <a:gd name="connsiteX63" fmla="*/ 172783 w 5935095"/>
                  <a:gd name="connsiteY63" fmla="*/ 1071360 h 1408320"/>
                  <a:gd name="connsiteX64" fmla="*/ 146865 w 5935095"/>
                  <a:gd name="connsiteY64" fmla="*/ 1045440 h 1408320"/>
                  <a:gd name="connsiteX65" fmla="*/ 95030 w 5935095"/>
                  <a:gd name="connsiteY65" fmla="*/ 1010880 h 1408320"/>
                  <a:gd name="connsiteX66" fmla="*/ 43195 w 5935095"/>
                  <a:gd name="connsiteY66" fmla="*/ 941760 h 1408320"/>
                  <a:gd name="connsiteX67" fmla="*/ 25917 w 5935095"/>
                  <a:gd name="connsiteY67" fmla="*/ 907200 h 1408320"/>
                  <a:gd name="connsiteX68" fmla="*/ 8639 w 5935095"/>
                  <a:gd name="connsiteY68" fmla="*/ 846720 h 1408320"/>
                  <a:gd name="connsiteX69" fmla="*/ 0 w 5935095"/>
                  <a:gd name="connsiteY69" fmla="*/ 820800 h 1408320"/>
                  <a:gd name="connsiteX70" fmla="*/ 8639 w 5935095"/>
                  <a:gd name="connsiteY70" fmla="*/ 708480 h 1408320"/>
                  <a:gd name="connsiteX71" fmla="*/ 17278 w 5935095"/>
                  <a:gd name="connsiteY71" fmla="*/ 682560 h 1408320"/>
                  <a:gd name="connsiteX72" fmla="*/ 86391 w 5935095"/>
                  <a:gd name="connsiteY72" fmla="*/ 604800 h 1408320"/>
                  <a:gd name="connsiteX73" fmla="*/ 181422 w 5935095"/>
                  <a:gd name="connsiteY73" fmla="*/ 535680 h 1408320"/>
                  <a:gd name="connsiteX74" fmla="*/ 224617 w 5935095"/>
                  <a:gd name="connsiteY74" fmla="*/ 518400 h 1408320"/>
                  <a:gd name="connsiteX75" fmla="*/ 259174 w 5935095"/>
                  <a:gd name="connsiteY75" fmla="*/ 501120 h 1408320"/>
                  <a:gd name="connsiteX76" fmla="*/ 293731 w 5935095"/>
                  <a:gd name="connsiteY76" fmla="*/ 475200 h 1408320"/>
                  <a:gd name="connsiteX77" fmla="*/ 328287 w 5935095"/>
                  <a:gd name="connsiteY77" fmla="*/ 466560 h 1408320"/>
                  <a:gd name="connsiteX78" fmla="*/ 362844 w 5935095"/>
                  <a:gd name="connsiteY78" fmla="*/ 449280 h 1408320"/>
                  <a:gd name="connsiteX79" fmla="*/ 423318 w 5935095"/>
                  <a:gd name="connsiteY79" fmla="*/ 432000 h 1408320"/>
                  <a:gd name="connsiteX80" fmla="*/ 501070 w 5935095"/>
                  <a:gd name="connsiteY80" fmla="*/ 397440 h 1408320"/>
                  <a:gd name="connsiteX81" fmla="*/ 535627 w 5935095"/>
                  <a:gd name="connsiteY81" fmla="*/ 388800 h 1408320"/>
                  <a:gd name="connsiteX82" fmla="*/ 587462 w 5935095"/>
                  <a:gd name="connsiteY82" fmla="*/ 371520 h 1408320"/>
                  <a:gd name="connsiteX83" fmla="*/ 647936 w 5935095"/>
                  <a:gd name="connsiteY83" fmla="*/ 362880 h 1408320"/>
                  <a:gd name="connsiteX84" fmla="*/ 734327 w 5935095"/>
                  <a:gd name="connsiteY84" fmla="*/ 328320 h 1408320"/>
                  <a:gd name="connsiteX85" fmla="*/ 777523 w 5935095"/>
                  <a:gd name="connsiteY85" fmla="*/ 302400 h 1408320"/>
                  <a:gd name="connsiteX86" fmla="*/ 837997 w 5935095"/>
                  <a:gd name="connsiteY86" fmla="*/ 259200 h 1408320"/>
                  <a:gd name="connsiteX87" fmla="*/ 872554 w 5935095"/>
                  <a:gd name="connsiteY87" fmla="*/ 241920 h 1408320"/>
                  <a:gd name="connsiteX88" fmla="*/ 898471 w 5935095"/>
                  <a:gd name="connsiteY88" fmla="*/ 233280 h 1408320"/>
                  <a:gd name="connsiteX89" fmla="*/ 950306 w 5935095"/>
                  <a:gd name="connsiteY89" fmla="*/ 198720 h 1408320"/>
                  <a:gd name="connsiteX90" fmla="*/ 976223 w 5935095"/>
                  <a:gd name="connsiteY90" fmla="*/ 181440 h 1408320"/>
                  <a:gd name="connsiteX91" fmla="*/ 1019419 w 5935095"/>
                  <a:gd name="connsiteY91" fmla="*/ 138240 h 1408320"/>
                  <a:gd name="connsiteX92" fmla="*/ 1036697 w 5935095"/>
                  <a:gd name="connsiteY92" fmla="*/ 86400 h 1408320"/>
                  <a:gd name="connsiteX93" fmla="*/ 1028058 w 5935095"/>
                  <a:gd name="connsiteY93" fmla="*/ 51840 h 1408320"/>
                  <a:gd name="connsiteX94" fmla="*/ 993502 w 5935095"/>
                  <a:gd name="connsiteY94" fmla="*/ 34560 h 1408320"/>
                  <a:gd name="connsiteX95" fmla="*/ 950306 w 5935095"/>
                  <a:gd name="connsiteY95" fmla="*/ 25920 h 1408320"/>
                  <a:gd name="connsiteX96" fmla="*/ 872554 w 5935095"/>
                  <a:gd name="connsiteY96" fmla="*/ 0 h 1408320"/>
                  <a:gd name="connsiteX97" fmla="*/ 647936 w 5935095"/>
                  <a:gd name="connsiteY97" fmla="*/ 8640 h 1408320"/>
                  <a:gd name="connsiteX98" fmla="*/ 613379 w 5935095"/>
                  <a:gd name="connsiteY98" fmla="*/ 25920 h 1408320"/>
                  <a:gd name="connsiteX99" fmla="*/ 561544 w 5935095"/>
                  <a:gd name="connsiteY99" fmla="*/ 34560 h 140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935095" h="1408320">
                    <a:moveTo>
                      <a:pt x="5935095" y="708480"/>
                    </a:moveTo>
                    <a:cubicBezTo>
                      <a:pt x="5929336" y="722880"/>
                      <a:pt x="5924752" y="737808"/>
                      <a:pt x="5917817" y="751680"/>
                    </a:cubicBezTo>
                    <a:cubicBezTo>
                      <a:pt x="5906918" y="773480"/>
                      <a:pt x="5899332" y="778807"/>
                      <a:pt x="5883260" y="794880"/>
                    </a:cubicBezTo>
                    <a:cubicBezTo>
                      <a:pt x="5866287" y="845803"/>
                      <a:pt x="5886062" y="795580"/>
                      <a:pt x="5848704" y="855360"/>
                    </a:cubicBezTo>
                    <a:cubicBezTo>
                      <a:pt x="5817388" y="905471"/>
                      <a:pt x="5849716" y="877726"/>
                      <a:pt x="5805508" y="907200"/>
                    </a:cubicBezTo>
                    <a:cubicBezTo>
                      <a:pt x="5793989" y="924480"/>
                      <a:pt x="5785636" y="944355"/>
                      <a:pt x="5770952" y="959040"/>
                    </a:cubicBezTo>
                    <a:cubicBezTo>
                      <a:pt x="5753674" y="976320"/>
                      <a:pt x="5732671" y="990547"/>
                      <a:pt x="5719117" y="1010880"/>
                    </a:cubicBezTo>
                    <a:cubicBezTo>
                      <a:pt x="5696787" y="1044377"/>
                      <a:pt x="5711689" y="1033516"/>
                      <a:pt x="5675921" y="1045440"/>
                    </a:cubicBezTo>
                    <a:cubicBezTo>
                      <a:pt x="5667282" y="1054080"/>
                      <a:pt x="5659389" y="1063538"/>
                      <a:pt x="5650003" y="1071360"/>
                    </a:cubicBezTo>
                    <a:cubicBezTo>
                      <a:pt x="5625150" y="1092073"/>
                      <a:pt x="5547007" y="1128735"/>
                      <a:pt x="5537694" y="1131840"/>
                    </a:cubicBezTo>
                    <a:cubicBezTo>
                      <a:pt x="5529055" y="1134720"/>
                      <a:pt x="5519922" y="1136407"/>
                      <a:pt x="5511777" y="1140480"/>
                    </a:cubicBezTo>
                    <a:cubicBezTo>
                      <a:pt x="5502490" y="1145124"/>
                      <a:pt x="5495348" y="1153543"/>
                      <a:pt x="5485860" y="1157760"/>
                    </a:cubicBezTo>
                    <a:cubicBezTo>
                      <a:pt x="5469217" y="1165158"/>
                      <a:pt x="5450315" y="1166894"/>
                      <a:pt x="5434025" y="1175040"/>
                    </a:cubicBezTo>
                    <a:cubicBezTo>
                      <a:pt x="5422506" y="1180800"/>
                      <a:pt x="5411686" y="1188247"/>
                      <a:pt x="5399468" y="1192320"/>
                    </a:cubicBezTo>
                    <a:cubicBezTo>
                      <a:pt x="5363786" y="1204215"/>
                      <a:pt x="5316584" y="1212802"/>
                      <a:pt x="5278520" y="1218240"/>
                    </a:cubicBezTo>
                    <a:cubicBezTo>
                      <a:pt x="5255536" y="1221524"/>
                      <a:pt x="5232271" y="1222845"/>
                      <a:pt x="5209407" y="1226880"/>
                    </a:cubicBezTo>
                    <a:cubicBezTo>
                      <a:pt x="5183261" y="1231494"/>
                      <a:pt x="5157688" y="1238953"/>
                      <a:pt x="5131654" y="1244160"/>
                    </a:cubicBezTo>
                    <a:cubicBezTo>
                      <a:pt x="5114478" y="1247596"/>
                      <a:pt x="5097054" y="1249666"/>
                      <a:pt x="5079820" y="1252800"/>
                    </a:cubicBezTo>
                    <a:cubicBezTo>
                      <a:pt x="5065373" y="1255427"/>
                      <a:pt x="5051108" y="1259026"/>
                      <a:pt x="5036624" y="1261440"/>
                    </a:cubicBezTo>
                    <a:cubicBezTo>
                      <a:pt x="5016538" y="1264788"/>
                      <a:pt x="4996236" y="1266732"/>
                      <a:pt x="4976150" y="1270080"/>
                    </a:cubicBezTo>
                    <a:cubicBezTo>
                      <a:pt x="4961666" y="1272494"/>
                      <a:pt x="4947490" y="1276643"/>
                      <a:pt x="4932954" y="1278720"/>
                    </a:cubicBezTo>
                    <a:cubicBezTo>
                      <a:pt x="4907139" y="1282408"/>
                      <a:pt x="4881077" y="1284125"/>
                      <a:pt x="4855202" y="1287360"/>
                    </a:cubicBezTo>
                    <a:cubicBezTo>
                      <a:pt x="4702421" y="1306460"/>
                      <a:pt x="4905463" y="1284925"/>
                      <a:pt x="4708336" y="1304640"/>
                    </a:cubicBezTo>
                    <a:cubicBezTo>
                      <a:pt x="4652730" y="1323177"/>
                      <a:pt x="4710992" y="1305637"/>
                      <a:pt x="4613305" y="1321920"/>
                    </a:cubicBezTo>
                    <a:cubicBezTo>
                      <a:pt x="4601593" y="1323872"/>
                      <a:pt x="4590503" y="1328881"/>
                      <a:pt x="4578749" y="1330560"/>
                    </a:cubicBezTo>
                    <a:cubicBezTo>
                      <a:pt x="4550099" y="1334653"/>
                      <a:pt x="4521192" y="1336728"/>
                      <a:pt x="4492357" y="1339200"/>
                    </a:cubicBezTo>
                    <a:lnTo>
                      <a:pt x="4276379" y="1356480"/>
                    </a:lnTo>
                    <a:cubicBezTo>
                      <a:pt x="3926789" y="1380872"/>
                      <a:pt x="4324488" y="1345971"/>
                      <a:pt x="3948091" y="1382400"/>
                    </a:cubicBezTo>
                    <a:cubicBezTo>
                      <a:pt x="3916431" y="1385464"/>
                      <a:pt x="3884435" y="1385810"/>
                      <a:pt x="3853060" y="1391040"/>
                    </a:cubicBezTo>
                    <a:cubicBezTo>
                      <a:pt x="3835782" y="1393920"/>
                      <a:pt x="3818740" y="1399450"/>
                      <a:pt x="3801225" y="1399680"/>
                    </a:cubicBezTo>
                    <a:lnTo>
                      <a:pt x="2539910" y="1408320"/>
                    </a:lnTo>
                    <a:lnTo>
                      <a:pt x="1269955" y="1399680"/>
                    </a:lnTo>
                    <a:cubicBezTo>
                      <a:pt x="1252440" y="1399451"/>
                      <a:pt x="1235537" y="1392906"/>
                      <a:pt x="1218120" y="1391040"/>
                    </a:cubicBezTo>
                    <a:cubicBezTo>
                      <a:pt x="1154867" y="1384262"/>
                      <a:pt x="1091412" y="1379520"/>
                      <a:pt x="1028058" y="1373760"/>
                    </a:cubicBezTo>
                    <a:cubicBezTo>
                      <a:pt x="999261" y="1368000"/>
                      <a:pt x="970675" y="1361061"/>
                      <a:pt x="941667" y="1356480"/>
                    </a:cubicBezTo>
                    <a:cubicBezTo>
                      <a:pt x="915909" y="1352413"/>
                      <a:pt x="889594" y="1352372"/>
                      <a:pt x="863914" y="1347840"/>
                    </a:cubicBezTo>
                    <a:cubicBezTo>
                      <a:pt x="840529" y="1343713"/>
                      <a:pt x="794801" y="1330560"/>
                      <a:pt x="794801" y="1330560"/>
                    </a:cubicBezTo>
                    <a:cubicBezTo>
                      <a:pt x="786162" y="1324800"/>
                      <a:pt x="778372" y="1317497"/>
                      <a:pt x="768884" y="1313280"/>
                    </a:cubicBezTo>
                    <a:cubicBezTo>
                      <a:pt x="753325" y="1306364"/>
                      <a:pt x="711869" y="1295138"/>
                      <a:pt x="691131" y="1287360"/>
                    </a:cubicBezTo>
                    <a:cubicBezTo>
                      <a:pt x="610901" y="1257271"/>
                      <a:pt x="645888" y="1267408"/>
                      <a:pt x="587462" y="1252800"/>
                    </a:cubicBezTo>
                    <a:cubicBezTo>
                      <a:pt x="578823" y="1247040"/>
                      <a:pt x="570831" y="1240164"/>
                      <a:pt x="561544" y="1235520"/>
                    </a:cubicBezTo>
                    <a:cubicBezTo>
                      <a:pt x="547673" y="1228584"/>
                      <a:pt x="530967" y="1227254"/>
                      <a:pt x="518348" y="1218240"/>
                    </a:cubicBezTo>
                    <a:cubicBezTo>
                      <a:pt x="454098" y="1172343"/>
                      <a:pt x="557323" y="1206385"/>
                      <a:pt x="466514" y="1183680"/>
                    </a:cubicBezTo>
                    <a:cubicBezTo>
                      <a:pt x="443476" y="1169280"/>
                      <a:pt x="412469" y="1163086"/>
                      <a:pt x="397400" y="1140480"/>
                    </a:cubicBezTo>
                    <a:cubicBezTo>
                      <a:pt x="385881" y="1123200"/>
                      <a:pt x="369410" y="1108342"/>
                      <a:pt x="362844" y="1088640"/>
                    </a:cubicBezTo>
                    <a:cubicBezTo>
                      <a:pt x="350133" y="1050501"/>
                      <a:pt x="358278" y="1070866"/>
                      <a:pt x="336926" y="1028160"/>
                    </a:cubicBezTo>
                    <a:cubicBezTo>
                      <a:pt x="334046" y="1010880"/>
                      <a:pt x="331722" y="993498"/>
                      <a:pt x="328287" y="976320"/>
                    </a:cubicBezTo>
                    <a:cubicBezTo>
                      <a:pt x="325958" y="964676"/>
                      <a:pt x="319648" y="953634"/>
                      <a:pt x="319648" y="941760"/>
                    </a:cubicBezTo>
                    <a:cubicBezTo>
                      <a:pt x="319648" y="898464"/>
                      <a:pt x="318371" y="854305"/>
                      <a:pt x="328287" y="812160"/>
                    </a:cubicBezTo>
                    <a:cubicBezTo>
                      <a:pt x="331137" y="800044"/>
                      <a:pt x="371230" y="789204"/>
                      <a:pt x="380122" y="786240"/>
                    </a:cubicBezTo>
                    <a:lnTo>
                      <a:pt x="475153" y="803520"/>
                    </a:lnTo>
                    <a:cubicBezTo>
                      <a:pt x="489585" y="806226"/>
                      <a:pt x="504418" y="807516"/>
                      <a:pt x="518348" y="812160"/>
                    </a:cubicBezTo>
                    <a:cubicBezTo>
                      <a:pt x="539154" y="819096"/>
                      <a:pt x="558665" y="829440"/>
                      <a:pt x="578823" y="838080"/>
                    </a:cubicBezTo>
                    <a:cubicBezTo>
                      <a:pt x="584582" y="846720"/>
                      <a:pt x="590066" y="855550"/>
                      <a:pt x="596101" y="864000"/>
                    </a:cubicBezTo>
                    <a:cubicBezTo>
                      <a:pt x="609338" y="882534"/>
                      <a:pt x="627667" y="904126"/>
                      <a:pt x="639297" y="924480"/>
                    </a:cubicBezTo>
                    <a:cubicBezTo>
                      <a:pt x="645687" y="935663"/>
                      <a:pt x="650816" y="947520"/>
                      <a:pt x="656575" y="959040"/>
                    </a:cubicBezTo>
                    <a:cubicBezTo>
                      <a:pt x="653695" y="990720"/>
                      <a:pt x="652434" y="1022589"/>
                      <a:pt x="647936" y="1054080"/>
                    </a:cubicBezTo>
                    <a:cubicBezTo>
                      <a:pt x="646648" y="1063096"/>
                      <a:pt x="644986" y="1072888"/>
                      <a:pt x="639297" y="1080000"/>
                    </a:cubicBezTo>
                    <a:cubicBezTo>
                      <a:pt x="632811" y="1088108"/>
                      <a:pt x="622394" y="1092128"/>
                      <a:pt x="613379" y="1097280"/>
                    </a:cubicBezTo>
                    <a:cubicBezTo>
                      <a:pt x="596570" y="1106886"/>
                      <a:pt x="572732" y="1118794"/>
                      <a:pt x="552905" y="1123200"/>
                    </a:cubicBezTo>
                    <a:cubicBezTo>
                      <a:pt x="535805" y="1127000"/>
                      <a:pt x="518348" y="1128960"/>
                      <a:pt x="501070" y="1131840"/>
                    </a:cubicBezTo>
                    <a:cubicBezTo>
                      <a:pt x="492431" y="1134720"/>
                      <a:pt x="484254" y="1140794"/>
                      <a:pt x="475153" y="1140480"/>
                    </a:cubicBezTo>
                    <a:cubicBezTo>
                      <a:pt x="274644" y="1133565"/>
                      <a:pt x="317750" y="1145607"/>
                      <a:pt x="224617" y="1114560"/>
                    </a:cubicBezTo>
                    <a:cubicBezTo>
                      <a:pt x="148907" y="1038841"/>
                      <a:pt x="244941" y="1131498"/>
                      <a:pt x="172783" y="1071360"/>
                    </a:cubicBezTo>
                    <a:cubicBezTo>
                      <a:pt x="163397" y="1063538"/>
                      <a:pt x="156509" y="1052942"/>
                      <a:pt x="146865" y="1045440"/>
                    </a:cubicBezTo>
                    <a:cubicBezTo>
                      <a:pt x="130473" y="1032690"/>
                      <a:pt x="95030" y="1010880"/>
                      <a:pt x="95030" y="1010880"/>
                    </a:cubicBezTo>
                    <a:cubicBezTo>
                      <a:pt x="77752" y="987840"/>
                      <a:pt x="56073" y="967519"/>
                      <a:pt x="43195" y="941760"/>
                    </a:cubicBezTo>
                    <a:cubicBezTo>
                      <a:pt x="37436" y="930240"/>
                      <a:pt x="30990" y="919038"/>
                      <a:pt x="25917" y="907200"/>
                    </a:cubicBezTo>
                    <a:cubicBezTo>
                      <a:pt x="17040" y="886484"/>
                      <a:pt x="14902" y="868642"/>
                      <a:pt x="8639" y="846720"/>
                    </a:cubicBezTo>
                    <a:cubicBezTo>
                      <a:pt x="6137" y="837963"/>
                      <a:pt x="2880" y="829440"/>
                      <a:pt x="0" y="820800"/>
                    </a:cubicBezTo>
                    <a:cubicBezTo>
                      <a:pt x="2880" y="783360"/>
                      <a:pt x="3982" y="745741"/>
                      <a:pt x="8639" y="708480"/>
                    </a:cubicBezTo>
                    <a:cubicBezTo>
                      <a:pt x="9768" y="699443"/>
                      <a:pt x="12760" y="690468"/>
                      <a:pt x="17278" y="682560"/>
                    </a:cubicBezTo>
                    <a:cubicBezTo>
                      <a:pt x="34227" y="652895"/>
                      <a:pt x="62973" y="628220"/>
                      <a:pt x="86391" y="604800"/>
                    </a:cubicBezTo>
                    <a:cubicBezTo>
                      <a:pt x="118116" y="573071"/>
                      <a:pt x="131746" y="555553"/>
                      <a:pt x="181422" y="535680"/>
                    </a:cubicBezTo>
                    <a:cubicBezTo>
                      <a:pt x="195820" y="529920"/>
                      <a:pt x="210446" y="524699"/>
                      <a:pt x="224617" y="518400"/>
                    </a:cubicBezTo>
                    <a:cubicBezTo>
                      <a:pt x="236386" y="513169"/>
                      <a:pt x="248253" y="507946"/>
                      <a:pt x="259174" y="501120"/>
                    </a:cubicBezTo>
                    <a:cubicBezTo>
                      <a:pt x="271384" y="493488"/>
                      <a:pt x="280852" y="481640"/>
                      <a:pt x="293731" y="475200"/>
                    </a:cubicBezTo>
                    <a:cubicBezTo>
                      <a:pt x="304351" y="469890"/>
                      <a:pt x="317170" y="470729"/>
                      <a:pt x="328287" y="466560"/>
                    </a:cubicBezTo>
                    <a:cubicBezTo>
                      <a:pt x="340346" y="462038"/>
                      <a:pt x="351007" y="454354"/>
                      <a:pt x="362844" y="449280"/>
                    </a:cubicBezTo>
                    <a:cubicBezTo>
                      <a:pt x="380197" y="441842"/>
                      <a:pt x="405780" y="436385"/>
                      <a:pt x="423318" y="432000"/>
                    </a:cubicBezTo>
                    <a:cubicBezTo>
                      <a:pt x="453425" y="416945"/>
                      <a:pt x="467977" y="408472"/>
                      <a:pt x="501070" y="397440"/>
                    </a:cubicBezTo>
                    <a:cubicBezTo>
                      <a:pt x="512334" y="393685"/>
                      <a:pt x="524254" y="392212"/>
                      <a:pt x="535627" y="388800"/>
                    </a:cubicBezTo>
                    <a:cubicBezTo>
                      <a:pt x="553072" y="383566"/>
                      <a:pt x="569432" y="374096"/>
                      <a:pt x="587462" y="371520"/>
                    </a:cubicBezTo>
                    <a:lnTo>
                      <a:pt x="647936" y="362880"/>
                    </a:lnTo>
                    <a:cubicBezTo>
                      <a:pt x="724178" y="305692"/>
                      <a:pt x="634624" y="364579"/>
                      <a:pt x="734327" y="328320"/>
                    </a:cubicBezTo>
                    <a:cubicBezTo>
                      <a:pt x="750108" y="322581"/>
                      <a:pt x="763552" y="311715"/>
                      <a:pt x="777523" y="302400"/>
                    </a:cubicBezTo>
                    <a:cubicBezTo>
                      <a:pt x="805328" y="283862"/>
                      <a:pt x="810958" y="274652"/>
                      <a:pt x="837997" y="259200"/>
                    </a:cubicBezTo>
                    <a:cubicBezTo>
                      <a:pt x="849179" y="252810"/>
                      <a:pt x="860717" y="246994"/>
                      <a:pt x="872554" y="241920"/>
                    </a:cubicBezTo>
                    <a:cubicBezTo>
                      <a:pt x="880924" y="238333"/>
                      <a:pt x="890511" y="237703"/>
                      <a:pt x="898471" y="233280"/>
                    </a:cubicBezTo>
                    <a:cubicBezTo>
                      <a:pt x="916624" y="223194"/>
                      <a:pt x="933028" y="210240"/>
                      <a:pt x="950306" y="198720"/>
                    </a:cubicBezTo>
                    <a:cubicBezTo>
                      <a:pt x="958945" y="192960"/>
                      <a:pt x="968881" y="188782"/>
                      <a:pt x="976223" y="181440"/>
                    </a:cubicBezTo>
                    <a:lnTo>
                      <a:pt x="1019419" y="138240"/>
                    </a:lnTo>
                    <a:cubicBezTo>
                      <a:pt x="1025178" y="120960"/>
                      <a:pt x="1041114" y="104071"/>
                      <a:pt x="1036697" y="86400"/>
                    </a:cubicBezTo>
                    <a:cubicBezTo>
                      <a:pt x="1033817" y="74880"/>
                      <a:pt x="1035659" y="60963"/>
                      <a:pt x="1028058" y="51840"/>
                    </a:cubicBezTo>
                    <a:cubicBezTo>
                      <a:pt x="1019814" y="41946"/>
                      <a:pt x="1005720" y="38633"/>
                      <a:pt x="993502" y="34560"/>
                    </a:cubicBezTo>
                    <a:cubicBezTo>
                      <a:pt x="979572" y="29916"/>
                      <a:pt x="964425" y="29954"/>
                      <a:pt x="950306" y="25920"/>
                    </a:cubicBezTo>
                    <a:cubicBezTo>
                      <a:pt x="924038" y="18414"/>
                      <a:pt x="898471" y="8640"/>
                      <a:pt x="872554" y="0"/>
                    </a:cubicBezTo>
                    <a:cubicBezTo>
                      <a:pt x="797681" y="2880"/>
                      <a:pt x="722492" y="1184"/>
                      <a:pt x="647936" y="8640"/>
                    </a:cubicBezTo>
                    <a:cubicBezTo>
                      <a:pt x="635121" y="9922"/>
                      <a:pt x="625216" y="20846"/>
                      <a:pt x="613379" y="25920"/>
                    </a:cubicBezTo>
                    <a:cubicBezTo>
                      <a:pt x="586846" y="37292"/>
                      <a:pt x="589377" y="34560"/>
                      <a:pt x="561544" y="34560"/>
                    </a:cubicBezTo>
                  </a:path>
                </a:pathLst>
              </a:custGeom>
              <a:ln w="444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Arrow 40"/>
            <p:cNvSpPr/>
            <p:nvPr/>
          </p:nvSpPr>
          <p:spPr>
            <a:xfrm>
              <a:off x="4471318" y="3673232"/>
              <a:ext cx="969218" cy="264622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3E2FAC1-1FC9-ED4F-B9A6-033753C59D74}"/>
              </a:ext>
            </a:extLst>
          </p:cNvPr>
          <p:cNvSpPr txBox="1"/>
          <p:nvPr/>
        </p:nvSpPr>
        <p:spPr>
          <a:xfrm>
            <a:off x="426780" y="2112324"/>
            <a:ext cx="60884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24576</a:t>
            </a:r>
          </a:p>
        </p:txBody>
      </p: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262115EA-0831-A441-9B50-68BD3A17AACD}"/>
              </a:ext>
            </a:extLst>
          </p:cNvPr>
          <p:cNvSpPr/>
          <p:nvPr/>
        </p:nvSpPr>
        <p:spPr>
          <a:xfrm>
            <a:off x="273599" y="2523171"/>
            <a:ext cx="1140969" cy="786381"/>
          </a:xfrm>
          <a:prstGeom prst="wedgeRoundRectCallout">
            <a:avLst>
              <a:gd name="adj1" fmla="val -1949"/>
              <a:gd name="adj2" fmla="val -6567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address</a:t>
            </a:r>
            <a:b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keyboard memory map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366741-E3EA-F545-922E-753DD4273B75}"/>
              </a:ext>
            </a:extLst>
          </p:cNvPr>
          <p:cNvSpPr/>
          <p:nvPr/>
        </p:nvSpPr>
        <p:spPr>
          <a:xfrm>
            <a:off x="339933" y="2391325"/>
            <a:ext cx="719946" cy="3311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KBD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0A7FEC-F589-D343-9F9E-AE1B4C882EDC}"/>
              </a:ext>
            </a:extLst>
          </p:cNvPr>
          <p:cNvSpPr/>
          <p:nvPr/>
        </p:nvSpPr>
        <p:spPr>
          <a:xfrm>
            <a:off x="576757" y="2291791"/>
            <a:ext cx="299081" cy="254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7B492B-7659-6947-9C2E-FE5C61021471}"/>
              </a:ext>
            </a:extLst>
          </p:cNvPr>
          <p:cNvGrpSpPr/>
          <p:nvPr/>
        </p:nvGrpSpPr>
        <p:grpSpPr>
          <a:xfrm>
            <a:off x="1046579" y="2097576"/>
            <a:ext cx="6251987" cy="1461588"/>
            <a:chOff x="1044535" y="2098010"/>
            <a:chExt cx="6251987" cy="146158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DE1917B-3F58-824A-B27E-DE5414DE7A4F}"/>
                </a:ext>
              </a:extLst>
            </p:cNvPr>
            <p:cNvGrpSpPr/>
            <p:nvPr/>
          </p:nvGrpSpPr>
          <p:grpSpPr>
            <a:xfrm>
              <a:off x="3349410" y="2322506"/>
              <a:ext cx="3947112" cy="1237092"/>
              <a:chOff x="3337835" y="2340508"/>
              <a:chExt cx="3947112" cy="123709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C4EB30C-03E3-1C42-9FF3-2082D7C22BA8}"/>
                  </a:ext>
                </a:extLst>
              </p:cNvPr>
              <p:cNvGrpSpPr/>
              <p:nvPr/>
            </p:nvGrpSpPr>
            <p:grpSpPr>
              <a:xfrm>
                <a:off x="7041426" y="2340508"/>
                <a:ext cx="243521" cy="261212"/>
                <a:chOff x="10548921" y="984028"/>
                <a:chExt cx="243521" cy="261212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C96F027-F1B9-DD4A-BFA7-27C199A92AD5}"/>
                    </a:ext>
                  </a:extLst>
                </p:cNvPr>
                <p:cNvSpPr/>
                <p:nvPr/>
              </p:nvSpPr>
              <p:spPr>
                <a:xfrm>
                  <a:off x="10548921" y="984028"/>
                  <a:ext cx="233560" cy="240740"/>
                </a:xfrm>
                <a:prstGeom prst="rect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D4ABD4C0-CECE-B744-AE4B-40C004A619AA}"/>
                    </a:ext>
                  </a:extLst>
                </p:cNvPr>
                <p:cNvSpPr/>
                <p:nvPr/>
              </p:nvSpPr>
              <p:spPr>
                <a:xfrm>
                  <a:off x="10558882" y="1004500"/>
                  <a:ext cx="233560" cy="2407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dirty="0">
                      <a:solidFill>
                        <a:schemeClr val="tx1"/>
                      </a:solidFill>
                      <a:latin typeface="Wingdings"/>
                      <a:ea typeface="Wingdings"/>
                      <a:cs typeface="Wingdings"/>
                      <a:sym typeface="Wingdings"/>
                    </a:rPr>
                    <a:t>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A98FBCE-A1A6-FB41-BAD6-51458A775B54}"/>
                  </a:ext>
                </a:extLst>
              </p:cNvPr>
              <p:cNvSpPr txBox="1"/>
              <p:nvPr/>
            </p:nvSpPr>
            <p:spPr>
              <a:xfrm>
                <a:off x="3337835" y="3208268"/>
                <a:ext cx="3193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/>
                    <a:cs typeface="Times New Roman"/>
                  </a:rPr>
                  <a:t>code(</a:t>
                </a:r>
                <a:r>
                  <a:rPr lang="en-US" dirty="0">
                    <a:latin typeface="Consolas" panose="020B0609020204030204" pitchFamily="49" charset="0"/>
                  </a:rPr>
                  <a:t>'</a:t>
                </a:r>
                <a:r>
                  <a:rPr lang="en-US" sz="1200" dirty="0">
                    <a:latin typeface="Wingdings"/>
                    <a:ea typeface="Wingdings"/>
                    <a:cs typeface="Wingdings"/>
                    <a:sym typeface="Wingdings"/>
                  </a:rPr>
                  <a:t></a:t>
                </a:r>
                <a:r>
                  <a:rPr lang="en-US" dirty="0">
                    <a:latin typeface="Consolas" panose="020B0609020204030204" pitchFamily="49" charset="0"/>
                  </a:rPr>
                  <a:t>'</a:t>
                </a:r>
                <a:r>
                  <a:rPr lang="en-US" dirty="0">
                    <a:latin typeface="Times New Roman"/>
                    <a:cs typeface="Times New Roman"/>
                  </a:rPr>
                  <a:t>) = </a:t>
                </a:r>
                <a:r>
                  <a:rPr lang="en-US" sz="1600" dirty="0">
                    <a:latin typeface="Consolas"/>
                    <a:cs typeface="Consolas"/>
                  </a:rPr>
                  <a:t>131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17AC4A-2875-DF45-90DC-1CFCC675DA48}"/>
                </a:ext>
              </a:extLst>
            </p:cNvPr>
            <p:cNvSpPr txBox="1"/>
            <p:nvPr/>
          </p:nvSpPr>
          <p:spPr>
            <a:xfrm>
              <a:off x="1044535" y="2098010"/>
              <a:ext cx="1798320" cy="246221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/>
                <a:t>0000000010000011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018231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mapped input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39" name="Rounded Rectangle 38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sp>
        <p:nvSpPr>
          <p:cNvPr id="40" name="Rectangle 4"/>
          <p:cNvSpPr txBox="1">
            <a:spLocks noChangeArrowheads="1"/>
          </p:cNvSpPr>
          <p:nvPr/>
        </p:nvSpPr>
        <p:spPr>
          <a:xfrm>
            <a:off x="1597289" y="4466880"/>
            <a:ext cx="7686493" cy="930435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00000"/>
              </a:lnSpc>
              <a:spcBef>
                <a:spcPct val="50000"/>
              </a:spcBef>
              <a:buFont typeface="Wingdings" charset="0"/>
              <a:buNone/>
            </a:pPr>
            <a:r>
              <a:rPr lang="en-US" sz="2000" dirty="0"/>
              <a:t>When a key is pressed on the keyboard,</a:t>
            </a:r>
            <a:br>
              <a:rPr lang="en-US" sz="2000" dirty="0"/>
            </a:br>
            <a:r>
              <a:rPr lang="en-US" sz="2000" dirty="0"/>
              <a:t>the key’s character code appears in the keyboard memory map.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82567" y="1691267"/>
            <a:ext cx="7233264" cy="2246587"/>
            <a:chOff x="982567" y="1691267"/>
            <a:chExt cx="7233264" cy="2246587"/>
          </a:xfrm>
        </p:grpSpPr>
        <p:grpSp>
          <p:nvGrpSpPr>
            <p:cNvPr id="3" name="Group 2"/>
            <p:cNvGrpSpPr/>
            <p:nvPr/>
          </p:nvGrpSpPr>
          <p:grpSpPr>
            <a:xfrm>
              <a:off x="982567" y="1691267"/>
              <a:ext cx="7233264" cy="1902973"/>
              <a:chOff x="982567" y="1691267"/>
              <a:chExt cx="7233264" cy="1902973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982567" y="1691267"/>
                <a:ext cx="1950030" cy="653028"/>
                <a:chOff x="1224861" y="2769160"/>
                <a:chExt cx="1950030" cy="653028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1287640" y="3175967"/>
                  <a:ext cx="1798320" cy="246221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0" rIns="36000" bIns="0" rtlCol="0" anchor="ctr" anchorCtr="0">
                  <a:spAutoFit/>
                </a:bodyPr>
                <a:lstStyle/>
                <a:p>
                  <a:pPr algn="ctr"/>
                  <a:r>
                    <a:rPr lang="en-US" sz="1600" dirty="0"/>
                    <a:t>0000000000000000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224861" y="2769160"/>
                  <a:ext cx="1950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RAM</a:t>
                  </a:r>
                </a:p>
              </p:txBody>
            </p:sp>
          </p:grpSp>
          <p:sp>
            <p:nvSpPr>
              <p:cNvPr id="10" name="Freeform 9"/>
              <p:cNvSpPr/>
              <p:nvPr/>
            </p:nvSpPr>
            <p:spPr>
              <a:xfrm>
                <a:off x="2280736" y="2185920"/>
                <a:ext cx="5935095" cy="1408320"/>
              </a:xfrm>
              <a:custGeom>
                <a:avLst/>
                <a:gdLst>
                  <a:gd name="connsiteX0" fmla="*/ 5935095 w 5935095"/>
                  <a:gd name="connsiteY0" fmla="*/ 708480 h 1408320"/>
                  <a:gd name="connsiteX1" fmla="*/ 5917817 w 5935095"/>
                  <a:gd name="connsiteY1" fmla="*/ 751680 h 1408320"/>
                  <a:gd name="connsiteX2" fmla="*/ 5883260 w 5935095"/>
                  <a:gd name="connsiteY2" fmla="*/ 794880 h 1408320"/>
                  <a:gd name="connsiteX3" fmla="*/ 5848704 w 5935095"/>
                  <a:gd name="connsiteY3" fmla="*/ 855360 h 1408320"/>
                  <a:gd name="connsiteX4" fmla="*/ 5805508 w 5935095"/>
                  <a:gd name="connsiteY4" fmla="*/ 907200 h 1408320"/>
                  <a:gd name="connsiteX5" fmla="*/ 5770952 w 5935095"/>
                  <a:gd name="connsiteY5" fmla="*/ 959040 h 1408320"/>
                  <a:gd name="connsiteX6" fmla="*/ 5719117 w 5935095"/>
                  <a:gd name="connsiteY6" fmla="*/ 1010880 h 1408320"/>
                  <a:gd name="connsiteX7" fmla="*/ 5675921 w 5935095"/>
                  <a:gd name="connsiteY7" fmla="*/ 1045440 h 1408320"/>
                  <a:gd name="connsiteX8" fmla="*/ 5650003 w 5935095"/>
                  <a:gd name="connsiteY8" fmla="*/ 1071360 h 1408320"/>
                  <a:gd name="connsiteX9" fmla="*/ 5537694 w 5935095"/>
                  <a:gd name="connsiteY9" fmla="*/ 1131840 h 1408320"/>
                  <a:gd name="connsiteX10" fmla="*/ 5511777 w 5935095"/>
                  <a:gd name="connsiteY10" fmla="*/ 1140480 h 1408320"/>
                  <a:gd name="connsiteX11" fmla="*/ 5485860 w 5935095"/>
                  <a:gd name="connsiteY11" fmla="*/ 1157760 h 1408320"/>
                  <a:gd name="connsiteX12" fmla="*/ 5434025 w 5935095"/>
                  <a:gd name="connsiteY12" fmla="*/ 1175040 h 1408320"/>
                  <a:gd name="connsiteX13" fmla="*/ 5399468 w 5935095"/>
                  <a:gd name="connsiteY13" fmla="*/ 1192320 h 1408320"/>
                  <a:gd name="connsiteX14" fmla="*/ 5278520 w 5935095"/>
                  <a:gd name="connsiteY14" fmla="*/ 1218240 h 1408320"/>
                  <a:gd name="connsiteX15" fmla="*/ 5209407 w 5935095"/>
                  <a:gd name="connsiteY15" fmla="*/ 1226880 h 1408320"/>
                  <a:gd name="connsiteX16" fmla="*/ 5131654 w 5935095"/>
                  <a:gd name="connsiteY16" fmla="*/ 1244160 h 1408320"/>
                  <a:gd name="connsiteX17" fmla="*/ 5079820 w 5935095"/>
                  <a:gd name="connsiteY17" fmla="*/ 1252800 h 1408320"/>
                  <a:gd name="connsiteX18" fmla="*/ 5036624 w 5935095"/>
                  <a:gd name="connsiteY18" fmla="*/ 1261440 h 1408320"/>
                  <a:gd name="connsiteX19" fmla="*/ 4976150 w 5935095"/>
                  <a:gd name="connsiteY19" fmla="*/ 1270080 h 1408320"/>
                  <a:gd name="connsiteX20" fmla="*/ 4932954 w 5935095"/>
                  <a:gd name="connsiteY20" fmla="*/ 1278720 h 1408320"/>
                  <a:gd name="connsiteX21" fmla="*/ 4855202 w 5935095"/>
                  <a:gd name="connsiteY21" fmla="*/ 1287360 h 1408320"/>
                  <a:gd name="connsiteX22" fmla="*/ 4708336 w 5935095"/>
                  <a:gd name="connsiteY22" fmla="*/ 1304640 h 1408320"/>
                  <a:gd name="connsiteX23" fmla="*/ 4613305 w 5935095"/>
                  <a:gd name="connsiteY23" fmla="*/ 1321920 h 1408320"/>
                  <a:gd name="connsiteX24" fmla="*/ 4578749 w 5935095"/>
                  <a:gd name="connsiteY24" fmla="*/ 1330560 h 1408320"/>
                  <a:gd name="connsiteX25" fmla="*/ 4492357 w 5935095"/>
                  <a:gd name="connsiteY25" fmla="*/ 1339200 h 1408320"/>
                  <a:gd name="connsiteX26" fmla="*/ 4276379 w 5935095"/>
                  <a:gd name="connsiteY26" fmla="*/ 1356480 h 1408320"/>
                  <a:gd name="connsiteX27" fmla="*/ 3948091 w 5935095"/>
                  <a:gd name="connsiteY27" fmla="*/ 1382400 h 1408320"/>
                  <a:gd name="connsiteX28" fmla="*/ 3853060 w 5935095"/>
                  <a:gd name="connsiteY28" fmla="*/ 1391040 h 1408320"/>
                  <a:gd name="connsiteX29" fmla="*/ 3801225 w 5935095"/>
                  <a:gd name="connsiteY29" fmla="*/ 1399680 h 1408320"/>
                  <a:gd name="connsiteX30" fmla="*/ 2539910 w 5935095"/>
                  <a:gd name="connsiteY30" fmla="*/ 1408320 h 1408320"/>
                  <a:gd name="connsiteX31" fmla="*/ 1269955 w 5935095"/>
                  <a:gd name="connsiteY31" fmla="*/ 1399680 h 1408320"/>
                  <a:gd name="connsiteX32" fmla="*/ 1218120 w 5935095"/>
                  <a:gd name="connsiteY32" fmla="*/ 1391040 h 1408320"/>
                  <a:gd name="connsiteX33" fmla="*/ 1028058 w 5935095"/>
                  <a:gd name="connsiteY33" fmla="*/ 1373760 h 1408320"/>
                  <a:gd name="connsiteX34" fmla="*/ 941667 w 5935095"/>
                  <a:gd name="connsiteY34" fmla="*/ 1356480 h 1408320"/>
                  <a:gd name="connsiteX35" fmla="*/ 863914 w 5935095"/>
                  <a:gd name="connsiteY35" fmla="*/ 1347840 h 1408320"/>
                  <a:gd name="connsiteX36" fmla="*/ 794801 w 5935095"/>
                  <a:gd name="connsiteY36" fmla="*/ 1330560 h 1408320"/>
                  <a:gd name="connsiteX37" fmla="*/ 768884 w 5935095"/>
                  <a:gd name="connsiteY37" fmla="*/ 1313280 h 1408320"/>
                  <a:gd name="connsiteX38" fmla="*/ 691131 w 5935095"/>
                  <a:gd name="connsiteY38" fmla="*/ 1287360 h 1408320"/>
                  <a:gd name="connsiteX39" fmla="*/ 587462 w 5935095"/>
                  <a:gd name="connsiteY39" fmla="*/ 1252800 h 1408320"/>
                  <a:gd name="connsiteX40" fmla="*/ 561544 w 5935095"/>
                  <a:gd name="connsiteY40" fmla="*/ 1235520 h 1408320"/>
                  <a:gd name="connsiteX41" fmla="*/ 518348 w 5935095"/>
                  <a:gd name="connsiteY41" fmla="*/ 1218240 h 1408320"/>
                  <a:gd name="connsiteX42" fmla="*/ 466514 w 5935095"/>
                  <a:gd name="connsiteY42" fmla="*/ 1183680 h 1408320"/>
                  <a:gd name="connsiteX43" fmla="*/ 397400 w 5935095"/>
                  <a:gd name="connsiteY43" fmla="*/ 1140480 h 1408320"/>
                  <a:gd name="connsiteX44" fmla="*/ 362844 w 5935095"/>
                  <a:gd name="connsiteY44" fmla="*/ 1088640 h 1408320"/>
                  <a:gd name="connsiteX45" fmla="*/ 336926 w 5935095"/>
                  <a:gd name="connsiteY45" fmla="*/ 1028160 h 1408320"/>
                  <a:gd name="connsiteX46" fmla="*/ 328287 w 5935095"/>
                  <a:gd name="connsiteY46" fmla="*/ 976320 h 1408320"/>
                  <a:gd name="connsiteX47" fmla="*/ 319648 w 5935095"/>
                  <a:gd name="connsiteY47" fmla="*/ 941760 h 1408320"/>
                  <a:gd name="connsiteX48" fmla="*/ 328287 w 5935095"/>
                  <a:gd name="connsiteY48" fmla="*/ 812160 h 1408320"/>
                  <a:gd name="connsiteX49" fmla="*/ 380122 w 5935095"/>
                  <a:gd name="connsiteY49" fmla="*/ 786240 h 1408320"/>
                  <a:gd name="connsiteX50" fmla="*/ 475153 w 5935095"/>
                  <a:gd name="connsiteY50" fmla="*/ 803520 h 1408320"/>
                  <a:gd name="connsiteX51" fmla="*/ 518348 w 5935095"/>
                  <a:gd name="connsiteY51" fmla="*/ 812160 h 1408320"/>
                  <a:gd name="connsiteX52" fmla="*/ 578823 w 5935095"/>
                  <a:gd name="connsiteY52" fmla="*/ 838080 h 1408320"/>
                  <a:gd name="connsiteX53" fmla="*/ 596101 w 5935095"/>
                  <a:gd name="connsiteY53" fmla="*/ 864000 h 1408320"/>
                  <a:gd name="connsiteX54" fmla="*/ 639297 w 5935095"/>
                  <a:gd name="connsiteY54" fmla="*/ 924480 h 1408320"/>
                  <a:gd name="connsiteX55" fmla="*/ 656575 w 5935095"/>
                  <a:gd name="connsiteY55" fmla="*/ 959040 h 1408320"/>
                  <a:gd name="connsiteX56" fmla="*/ 647936 w 5935095"/>
                  <a:gd name="connsiteY56" fmla="*/ 1054080 h 1408320"/>
                  <a:gd name="connsiteX57" fmla="*/ 639297 w 5935095"/>
                  <a:gd name="connsiteY57" fmla="*/ 1080000 h 1408320"/>
                  <a:gd name="connsiteX58" fmla="*/ 613379 w 5935095"/>
                  <a:gd name="connsiteY58" fmla="*/ 1097280 h 1408320"/>
                  <a:gd name="connsiteX59" fmla="*/ 552905 w 5935095"/>
                  <a:gd name="connsiteY59" fmla="*/ 1123200 h 1408320"/>
                  <a:gd name="connsiteX60" fmla="*/ 501070 w 5935095"/>
                  <a:gd name="connsiteY60" fmla="*/ 1131840 h 1408320"/>
                  <a:gd name="connsiteX61" fmla="*/ 475153 w 5935095"/>
                  <a:gd name="connsiteY61" fmla="*/ 1140480 h 1408320"/>
                  <a:gd name="connsiteX62" fmla="*/ 224617 w 5935095"/>
                  <a:gd name="connsiteY62" fmla="*/ 1114560 h 1408320"/>
                  <a:gd name="connsiteX63" fmla="*/ 172783 w 5935095"/>
                  <a:gd name="connsiteY63" fmla="*/ 1071360 h 1408320"/>
                  <a:gd name="connsiteX64" fmla="*/ 146865 w 5935095"/>
                  <a:gd name="connsiteY64" fmla="*/ 1045440 h 1408320"/>
                  <a:gd name="connsiteX65" fmla="*/ 95030 w 5935095"/>
                  <a:gd name="connsiteY65" fmla="*/ 1010880 h 1408320"/>
                  <a:gd name="connsiteX66" fmla="*/ 43195 w 5935095"/>
                  <a:gd name="connsiteY66" fmla="*/ 941760 h 1408320"/>
                  <a:gd name="connsiteX67" fmla="*/ 25917 w 5935095"/>
                  <a:gd name="connsiteY67" fmla="*/ 907200 h 1408320"/>
                  <a:gd name="connsiteX68" fmla="*/ 8639 w 5935095"/>
                  <a:gd name="connsiteY68" fmla="*/ 846720 h 1408320"/>
                  <a:gd name="connsiteX69" fmla="*/ 0 w 5935095"/>
                  <a:gd name="connsiteY69" fmla="*/ 820800 h 1408320"/>
                  <a:gd name="connsiteX70" fmla="*/ 8639 w 5935095"/>
                  <a:gd name="connsiteY70" fmla="*/ 708480 h 1408320"/>
                  <a:gd name="connsiteX71" fmla="*/ 17278 w 5935095"/>
                  <a:gd name="connsiteY71" fmla="*/ 682560 h 1408320"/>
                  <a:gd name="connsiteX72" fmla="*/ 86391 w 5935095"/>
                  <a:gd name="connsiteY72" fmla="*/ 604800 h 1408320"/>
                  <a:gd name="connsiteX73" fmla="*/ 181422 w 5935095"/>
                  <a:gd name="connsiteY73" fmla="*/ 535680 h 1408320"/>
                  <a:gd name="connsiteX74" fmla="*/ 224617 w 5935095"/>
                  <a:gd name="connsiteY74" fmla="*/ 518400 h 1408320"/>
                  <a:gd name="connsiteX75" fmla="*/ 259174 w 5935095"/>
                  <a:gd name="connsiteY75" fmla="*/ 501120 h 1408320"/>
                  <a:gd name="connsiteX76" fmla="*/ 293731 w 5935095"/>
                  <a:gd name="connsiteY76" fmla="*/ 475200 h 1408320"/>
                  <a:gd name="connsiteX77" fmla="*/ 328287 w 5935095"/>
                  <a:gd name="connsiteY77" fmla="*/ 466560 h 1408320"/>
                  <a:gd name="connsiteX78" fmla="*/ 362844 w 5935095"/>
                  <a:gd name="connsiteY78" fmla="*/ 449280 h 1408320"/>
                  <a:gd name="connsiteX79" fmla="*/ 423318 w 5935095"/>
                  <a:gd name="connsiteY79" fmla="*/ 432000 h 1408320"/>
                  <a:gd name="connsiteX80" fmla="*/ 501070 w 5935095"/>
                  <a:gd name="connsiteY80" fmla="*/ 397440 h 1408320"/>
                  <a:gd name="connsiteX81" fmla="*/ 535627 w 5935095"/>
                  <a:gd name="connsiteY81" fmla="*/ 388800 h 1408320"/>
                  <a:gd name="connsiteX82" fmla="*/ 587462 w 5935095"/>
                  <a:gd name="connsiteY82" fmla="*/ 371520 h 1408320"/>
                  <a:gd name="connsiteX83" fmla="*/ 647936 w 5935095"/>
                  <a:gd name="connsiteY83" fmla="*/ 362880 h 1408320"/>
                  <a:gd name="connsiteX84" fmla="*/ 734327 w 5935095"/>
                  <a:gd name="connsiteY84" fmla="*/ 328320 h 1408320"/>
                  <a:gd name="connsiteX85" fmla="*/ 777523 w 5935095"/>
                  <a:gd name="connsiteY85" fmla="*/ 302400 h 1408320"/>
                  <a:gd name="connsiteX86" fmla="*/ 837997 w 5935095"/>
                  <a:gd name="connsiteY86" fmla="*/ 259200 h 1408320"/>
                  <a:gd name="connsiteX87" fmla="*/ 872554 w 5935095"/>
                  <a:gd name="connsiteY87" fmla="*/ 241920 h 1408320"/>
                  <a:gd name="connsiteX88" fmla="*/ 898471 w 5935095"/>
                  <a:gd name="connsiteY88" fmla="*/ 233280 h 1408320"/>
                  <a:gd name="connsiteX89" fmla="*/ 950306 w 5935095"/>
                  <a:gd name="connsiteY89" fmla="*/ 198720 h 1408320"/>
                  <a:gd name="connsiteX90" fmla="*/ 976223 w 5935095"/>
                  <a:gd name="connsiteY90" fmla="*/ 181440 h 1408320"/>
                  <a:gd name="connsiteX91" fmla="*/ 1019419 w 5935095"/>
                  <a:gd name="connsiteY91" fmla="*/ 138240 h 1408320"/>
                  <a:gd name="connsiteX92" fmla="*/ 1036697 w 5935095"/>
                  <a:gd name="connsiteY92" fmla="*/ 86400 h 1408320"/>
                  <a:gd name="connsiteX93" fmla="*/ 1028058 w 5935095"/>
                  <a:gd name="connsiteY93" fmla="*/ 51840 h 1408320"/>
                  <a:gd name="connsiteX94" fmla="*/ 993502 w 5935095"/>
                  <a:gd name="connsiteY94" fmla="*/ 34560 h 1408320"/>
                  <a:gd name="connsiteX95" fmla="*/ 950306 w 5935095"/>
                  <a:gd name="connsiteY95" fmla="*/ 25920 h 1408320"/>
                  <a:gd name="connsiteX96" fmla="*/ 872554 w 5935095"/>
                  <a:gd name="connsiteY96" fmla="*/ 0 h 1408320"/>
                  <a:gd name="connsiteX97" fmla="*/ 647936 w 5935095"/>
                  <a:gd name="connsiteY97" fmla="*/ 8640 h 1408320"/>
                  <a:gd name="connsiteX98" fmla="*/ 613379 w 5935095"/>
                  <a:gd name="connsiteY98" fmla="*/ 25920 h 1408320"/>
                  <a:gd name="connsiteX99" fmla="*/ 561544 w 5935095"/>
                  <a:gd name="connsiteY99" fmla="*/ 34560 h 140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935095" h="1408320">
                    <a:moveTo>
                      <a:pt x="5935095" y="708480"/>
                    </a:moveTo>
                    <a:cubicBezTo>
                      <a:pt x="5929336" y="722880"/>
                      <a:pt x="5924752" y="737808"/>
                      <a:pt x="5917817" y="751680"/>
                    </a:cubicBezTo>
                    <a:cubicBezTo>
                      <a:pt x="5906918" y="773480"/>
                      <a:pt x="5899332" y="778807"/>
                      <a:pt x="5883260" y="794880"/>
                    </a:cubicBezTo>
                    <a:cubicBezTo>
                      <a:pt x="5866287" y="845803"/>
                      <a:pt x="5886062" y="795580"/>
                      <a:pt x="5848704" y="855360"/>
                    </a:cubicBezTo>
                    <a:cubicBezTo>
                      <a:pt x="5817388" y="905471"/>
                      <a:pt x="5849716" y="877726"/>
                      <a:pt x="5805508" y="907200"/>
                    </a:cubicBezTo>
                    <a:cubicBezTo>
                      <a:pt x="5793989" y="924480"/>
                      <a:pt x="5785636" y="944355"/>
                      <a:pt x="5770952" y="959040"/>
                    </a:cubicBezTo>
                    <a:cubicBezTo>
                      <a:pt x="5753674" y="976320"/>
                      <a:pt x="5732671" y="990547"/>
                      <a:pt x="5719117" y="1010880"/>
                    </a:cubicBezTo>
                    <a:cubicBezTo>
                      <a:pt x="5696787" y="1044377"/>
                      <a:pt x="5711689" y="1033516"/>
                      <a:pt x="5675921" y="1045440"/>
                    </a:cubicBezTo>
                    <a:cubicBezTo>
                      <a:pt x="5667282" y="1054080"/>
                      <a:pt x="5659389" y="1063538"/>
                      <a:pt x="5650003" y="1071360"/>
                    </a:cubicBezTo>
                    <a:cubicBezTo>
                      <a:pt x="5625150" y="1092073"/>
                      <a:pt x="5547007" y="1128735"/>
                      <a:pt x="5537694" y="1131840"/>
                    </a:cubicBezTo>
                    <a:cubicBezTo>
                      <a:pt x="5529055" y="1134720"/>
                      <a:pt x="5519922" y="1136407"/>
                      <a:pt x="5511777" y="1140480"/>
                    </a:cubicBezTo>
                    <a:cubicBezTo>
                      <a:pt x="5502490" y="1145124"/>
                      <a:pt x="5495348" y="1153543"/>
                      <a:pt x="5485860" y="1157760"/>
                    </a:cubicBezTo>
                    <a:cubicBezTo>
                      <a:pt x="5469217" y="1165158"/>
                      <a:pt x="5450315" y="1166894"/>
                      <a:pt x="5434025" y="1175040"/>
                    </a:cubicBezTo>
                    <a:cubicBezTo>
                      <a:pt x="5422506" y="1180800"/>
                      <a:pt x="5411686" y="1188247"/>
                      <a:pt x="5399468" y="1192320"/>
                    </a:cubicBezTo>
                    <a:cubicBezTo>
                      <a:pt x="5363786" y="1204215"/>
                      <a:pt x="5316584" y="1212802"/>
                      <a:pt x="5278520" y="1218240"/>
                    </a:cubicBezTo>
                    <a:cubicBezTo>
                      <a:pt x="5255536" y="1221524"/>
                      <a:pt x="5232271" y="1222845"/>
                      <a:pt x="5209407" y="1226880"/>
                    </a:cubicBezTo>
                    <a:cubicBezTo>
                      <a:pt x="5183261" y="1231494"/>
                      <a:pt x="5157688" y="1238953"/>
                      <a:pt x="5131654" y="1244160"/>
                    </a:cubicBezTo>
                    <a:cubicBezTo>
                      <a:pt x="5114478" y="1247596"/>
                      <a:pt x="5097054" y="1249666"/>
                      <a:pt x="5079820" y="1252800"/>
                    </a:cubicBezTo>
                    <a:cubicBezTo>
                      <a:pt x="5065373" y="1255427"/>
                      <a:pt x="5051108" y="1259026"/>
                      <a:pt x="5036624" y="1261440"/>
                    </a:cubicBezTo>
                    <a:cubicBezTo>
                      <a:pt x="5016538" y="1264788"/>
                      <a:pt x="4996236" y="1266732"/>
                      <a:pt x="4976150" y="1270080"/>
                    </a:cubicBezTo>
                    <a:cubicBezTo>
                      <a:pt x="4961666" y="1272494"/>
                      <a:pt x="4947490" y="1276643"/>
                      <a:pt x="4932954" y="1278720"/>
                    </a:cubicBezTo>
                    <a:cubicBezTo>
                      <a:pt x="4907139" y="1282408"/>
                      <a:pt x="4881077" y="1284125"/>
                      <a:pt x="4855202" y="1287360"/>
                    </a:cubicBezTo>
                    <a:cubicBezTo>
                      <a:pt x="4702421" y="1306460"/>
                      <a:pt x="4905463" y="1284925"/>
                      <a:pt x="4708336" y="1304640"/>
                    </a:cubicBezTo>
                    <a:cubicBezTo>
                      <a:pt x="4652730" y="1323177"/>
                      <a:pt x="4710992" y="1305637"/>
                      <a:pt x="4613305" y="1321920"/>
                    </a:cubicBezTo>
                    <a:cubicBezTo>
                      <a:pt x="4601593" y="1323872"/>
                      <a:pt x="4590503" y="1328881"/>
                      <a:pt x="4578749" y="1330560"/>
                    </a:cubicBezTo>
                    <a:cubicBezTo>
                      <a:pt x="4550099" y="1334653"/>
                      <a:pt x="4521192" y="1336728"/>
                      <a:pt x="4492357" y="1339200"/>
                    </a:cubicBezTo>
                    <a:lnTo>
                      <a:pt x="4276379" y="1356480"/>
                    </a:lnTo>
                    <a:cubicBezTo>
                      <a:pt x="3926789" y="1380872"/>
                      <a:pt x="4324488" y="1345971"/>
                      <a:pt x="3948091" y="1382400"/>
                    </a:cubicBezTo>
                    <a:cubicBezTo>
                      <a:pt x="3916431" y="1385464"/>
                      <a:pt x="3884435" y="1385810"/>
                      <a:pt x="3853060" y="1391040"/>
                    </a:cubicBezTo>
                    <a:cubicBezTo>
                      <a:pt x="3835782" y="1393920"/>
                      <a:pt x="3818740" y="1399450"/>
                      <a:pt x="3801225" y="1399680"/>
                    </a:cubicBezTo>
                    <a:lnTo>
                      <a:pt x="2539910" y="1408320"/>
                    </a:lnTo>
                    <a:lnTo>
                      <a:pt x="1269955" y="1399680"/>
                    </a:lnTo>
                    <a:cubicBezTo>
                      <a:pt x="1252440" y="1399451"/>
                      <a:pt x="1235537" y="1392906"/>
                      <a:pt x="1218120" y="1391040"/>
                    </a:cubicBezTo>
                    <a:cubicBezTo>
                      <a:pt x="1154867" y="1384262"/>
                      <a:pt x="1091412" y="1379520"/>
                      <a:pt x="1028058" y="1373760"/>
                    </a:cubicBezTo>
                    <a:cubicBezTo>
                      <a:pt x="999261" y="1368000"/>
                      <a:pt x="970675" y="1361061"/>
                      <a:pt x="941667" y="1356480"/>
                    </a:cubicBezTo>
                    <a:cubicBezTo>
                      <a:pt x="915909" y="1352413"/>
                      <a:pt x="889594" y="1352372"/>
                      <a:pt x="863914" y="1347840"/>
                    </a:cubicBezTo>
                    <a:cubicBezTo>
                      <a:pt x="840529" y="1343713"/>
                      <a:pt x="794801" y="1330560"/>
                      <a:pt x="794801" y="1330560"/>
                    </a:cubicBezTo>
                    <a:cubicBezTo>
                      <a:pt x="786162" y="1324800"/>
                      <a:pt x="778372" y="1317497"/>
                      <a:pt x="768884" y="1313280"/>
                    </a:cubicBezTo>
                    <a:cubicBezTo>
                      <a:pt x="753325" y="1306364"/>
                      <a:pt x="711869" y="1295138"/>
                      <a:pt x="691131" y="1287360"/>
                    </a:cubicBezTo>
                    <a:cubicBezTo>
                      <a:pt x="610901" y="1257271"/>
                      <a:pt x="645888" y="1267408"/>
                      <a:pt x="587462" y="1252800"/>
                    </a:cubicBezTo>
                    <a:cubicBezTo>
                      <a:pt x="578823" y="1247040"/>
                      <a:pt x="570831" y="1240164"/>
                      <a:pt x="561544" y="1235520"/>
                    </a:cubicBezTo>
                    <a:cubicBezTo>
                      <a:pt x="547673" y="1228584"/>
                      <a:pt x="530967" y="1227254"/>
                      <a:pt x="518348" y="1218240"/>
                    </a:cubicBezTo>
                    <a:cubicBezTo>
                      <a:pt x="454098" y="1172343"/>
                      <a:pt x="557323" y="1206385"/>
                      <a:pt x="466514" y="1183680"/>
                    </a:cubicBezTo>
                    <a:cubicBezTo>
                      <a:pt x="443476" y="1169280"/>
                      <a:pt x="412469" y="1163086"/>
                      <a:pt x="397400" y="1140480"/>
                    </a:cubicBezTo>
                    <a:cubicBezTo>
                      <a:pt x="385881" y="1123200"/>
                      <a:pt x="369410" y="1108342"/>
                      <a:pt x="362844" y="1088640"/>
                    </a:cubicBezTo>
                    <a:cubicBezTo>
                      <a:pt x="350133" y="1050501"/>
                      <a:pt x="358278" y="1070866"/>
                      <a:pt x="336926" y="1028160"/>
                    </a:cubicBezTo>
                    <a:cubicBezTo>
                      <a:pt x="334046" y="1010880"/>
                      <a:pt x="331722" y="993498"/>
                      <a:pt x="328287" y="976320"/>
                    </a:cubicBezTo>
                    <a:cubicBezTo>
                      <a:pt x="325958" y="964676"/>
                      <a:pt x="319648" y="953634"/>
                      <a:pt x="319648" y="941760"/>
                    </a:cubicBezTo>
                    <a:cubicBezTo>
                      <a:pt x="319648" y="898464"/>
                      <a:pt x="318371" y="854305"/>
                      <a:pt x="328287" y="812160"/>
                    </a:cubicBezTo>
                    <a:cubicBezTo>
                      <a:pt x="331137" y="800044"/>
                      <a:pt x="371230" y="789204"/>
                      <a:pt x="380122" y="786240"/>
                    </a:cubicBezTo>
                    <a:lnTo>
                      <a:pt x="475153" y="803520"/>
                    </a:lnTo>
                    <a:cubicBezTo>
                      <a:pt x="489585" y="806226"/>
                      <a:pt x="504418" y="807516"/>
                      <a:pt x="518348" y="812160"/>
                    </a:cubicBezTo>
                    <a:cubicBezTo>
                      <a:pt x="539154" y="819096"/>
                      <a:pt x="558665" y="829440"/>
                      <a:pt x="578823" y="838080"/>
                    </a:cubicBezTo>
                    <a:cubicBezTo>
                      <a:pt x="584582" y="846720"/>
                      <a:pt x="590066" y="855550"/>
                      <a:pt x="596101" y="864000"/>
                    </a:cubicBezTo>
                    <a:cubicBezTo>
                      <a:pt x="609338" y="882534"/>
                      <a:pt x="627667" y="904126"/>
                      <a:pt x="639297" y="924480"/>
                    </a:cubicBezTo>
                    <a:cubicBezTo>
                      <a:pt x="645687" y="935663"/>
                      <a:pt x="650816" y="947520"/>
                      <a:pt x="656575" y="959040"/>
                    </a:cubicBezTo>
                    <a:cubicBezTo>
                      <a:pt x="653695" y="990720"/>
                      <a:pt x="652434" y="1022589"/>
                      <a:pt x="647936" y="1054080"/>
                    </a:cubicBezTo>
                    <a:cubicBezTo>
                      <a:pt x="646648" y="1063096"/>
                      <a:pt x="644986" y="1072888"/>
                      <a:pt x="639297" y="1080000"/>
                    </a:cubicBezTo>
                    <a:cubicBezTo>
                      <a:pt x="632811" y="1088108"/>
                      <a:pt x="622394" y="1092128"/>
                      <a:pt x="613379" y="1097280"/>
                    </a:cubicBezTo>
                    <a:cubicBezTo>
                      <a:pt x="596570" y="1106886"/>
                      <a:pt x="572732" y="1118794"/>
                      <a:pt x="552905" y="1123200"/>
                    </a:cubicBezTo>
                    <a:cubicBezTo>
                      <a:pt x="535805" y="1127000"/>
                      <a:pt x="518348" y="1128960"/>
                      <a:pt x="501070" y="1131840"/>
                    </a:cubicBezTo>
                    <a:cubicBezTo>
                      <a:pt x="492431" y="1134720"/>
                      <a:pt x="484254" y="1140794"/>
                      <a:pt x="475153" y="1140480"/>
                    </a:cubicBezTo>
                    <a:cubicBezTo>
                      <a:pt x="274644" y="1133565"/>
                      <a:pt x="317750" y="1145607"/>
                      <a:pt x="224617" y="1114560"/>
                    </a:cubicBezTo>
                    <a:cubicBezTo>
                      <a:pt x="148907" y="1038841"/>
                      <a:pt x="244941" y="1131498"/>
                      <a:pt x="172783" y="1071360"/>
                    </a:cubicBezTo>
                    <a:cubicBezTo>
                      <a:pt x="163397" y="1063538"/>
                      <a:pt x="156509" y="1052942"/>
                      <a:pt x="146865" y="1045440"/>
                    </a:cubicBezTo>
                    <a:cubicBezTo>
                      <a:pt x="130473" y="1032690"/>
                      <a:pt x="95030" y="1010880"/>
                      <a:pt x="95030" y="1010880"/>
                    </a:cubicBezTo>
                    <a:cubicBezTo>
                      <a:pt x="77752" y="987840"/>
                      <a:pt x="56073" y="967519"/>
                      <a:pt x="43195" y="941760"/>
                    </a:cubicBezTo>
                    <a:cubicBezTo>
                      <a:pt x="37436" y="930240"/>
                      <a:pt x="30990" y="919038"/>
                      <a:pt x="25917" y="907200"/>
                    </a:cubicBezTo>
                    <a:cubicBezTo>
                      <a:pt x="17040" y="886484"/>
                      <a:pt x="14902" y="868642"/>
                      <a:pt x="8639" y="846720"/>
                    </a:cubicBezTo>
                    <a:cubicBezTo>
                      <a:pt x="6137" y="837963"/>
                      <a:pt x="2880" y="829440"/>
                      <a:pt x="0" y="820800"/>
                    </a:cubicBezTo>
                    <a:cubicBezTo>
                      <a:pt x="2880" y="783360"/>
                      <a:pt x="3982" y="745741"/>
                      <a:pt x="8639" y="708480"/>
                    </a:cubicBezTo>
                    <a:cubicBezTo>
                      <a:pt x="9768" y="699443"/>
                      <a:pt x="12760" y="690468"/>
                      <a:pt x="17278" y="682560"/>
                    </a:cubicBezTo>
                    <a:cubicBezTo>
                      <a:pt x="34227" y="652895"/>
                      <a:pt x="62973" y="628220"/>
                      <a:pt x="86391" y="604800"/>
                    </a:cubicBezTo>
                    <a:cubicBezTo>
                      <a:pt x="118116" y="573071"/>
                      <a:pt x="131746" y="555553"/>
                      <a:pt x="181422" y="535680"/>
                    </a:cubicBezTo>
                    <a:cubicBezTo>
                      <a:pt x="195820" y="529920"/>
                      <a:pt x="210446" y="524699"/>
                      <a:pt x="224617" y="518400"/>
                    </a:cubicBezTo>
                    <a:cubicBezTo>
                      <a:pt x="236386" y="513169"/>
                      <a:pt x="248253" y="507946"/>
                      <a:pt x="259174" y="501120"/>
                    </a:cubicBezTo>
                    <a:cubicBezTo>
                      <a:pt x="271384" y="493488"/>
                      <a:pt x="280852" y="481640"/>
                      <a:pt x="293731" y="475200"/>
                    </a:cubicBezTo>
                    <a:cubicBezTo>
                      <a:pt x="304351" y="469890"/>
                      <a:pt x="317170" y="470729"/>
                      <a:pt x="328287" y="466560"/>
                    </a:cubicBezTo>
                    <a:cubicBezTo>
                      <a:pt x="340346" y="462038"/>
                      <a:pt x="351007" y="454354"/>
                      <a:pt x="362844" y="449280"/>
                    </a:cubicBezTo>
                    <a:cubicBezTo>
                      <a:pt x="380197" y="441842"/>
                      <a:pt x="405780" y="436385"/>
                      <a:pt x="423318" y="432000"/>
                    </a:cubicBezTo>
                    <a:cubicBezTo>
                      <a:pt x="453425" y="416945"/>
                      <a:pt x="467977" y="408472"/>
                      <a:pt x="501070" y="397440"/>
                    </a:cubicBezTo>
                    <a:cubicBezTo>
                      <a:pt x="512334" y="393685"/>
                      <a:pt x="524254" y="392212"/>
                      <a:pt x="535627" y="388800"/>
                    </a:cubicBezTo>
                    <a:cubicBezTo>
                      <a:pt x="553072" y="383566"/>
                      <a:pt x="569432" y="374096"/>
                      <a:pt x="587462" y="371520"/>
                    </a:cubicBezTo>
                    <a:lnTo>
                      <a:pt x="647936" y="362880"/>
                    </a:lnTo>
                    <a:cubicBezTo>
                      <a:pt x="724178" y="305692"/>
                      <a:pt x="634624" y="364579"/>
                      <a:pt x="734327" y="328320"/>
                    </a:cubicBezTo>
                    <a:cubicBezTo>
                      <a:pt x="750108" y="322581"/>
                      <a:pt x="763552" y="311715"/>
                      <a:pt x="777523" y="302400"/>
                    </a:cubicBezTo>
                    <a:cubicBezTo>
                      <a:pt x="805328" y="283862"/>
                      <a:pt x="810958" y="274652"/>
                      <a:pt x="837997" y="259200"/>
                    </a:cubicBezTo>
                    <a:cubicBezTo>
                      <a:pt x="849179" y="252810"/>
                      <a:pt x="860717" y="246994"/>
                      <a:pt x="872554" y="241920"/>
                    </a:cubicBezTo>
                    <a:cubicBezTo>
                      <a:pt x="880924" y="238333"/>
                      <a:pt x="890511" y="237703"/>
                      <a:pt x="898471" y="233280"/>
                    </a:cubicBezTo>
                    <a:cubicBezTo>
                      <a:pt x="916624" y="223194"/>
                      <a:pt x="933028" y="210240"/>
                      <a:pt x="950306" y="198720"/>
                    </a:cubicBezTo>
                    <a:cubicBezTo>
                      <a:pt x="958945" y="192960"/>
                      <a:pt x="968881" y="188782"/>
                      <a:pt x="976223" y="181440"/>
                    </a:cubicBezTo>
                    <a:lnTo>
                      <a:pt x="1019419" y="138240"/>
                    </a:lnTo>
                    <a:cubicBezTo>
                      <a:pt x="1025178" y="120960"/>
                      <a:pt x="1041114" y="104071"/>
                      <a:pt x="1036697" y="86400"/>
                    </a:cubicBezTo>
                    <a:cubicBezTo>
                      <a:pt x="1033817" y="74880"/>
                      <a:pt x="1035659" y="60963"/>
                      <a:pt x="1028058" y="51840"/>
                    </a:cubicBezTo>
                    <a:cubicBezTo>
                      <a:pt x="1019814" y="41946"/>
                      <a:pt x="1005720" y="38633"/>
                      <a:pt x="993502" y="34560"/>
                    </a:cubicBezTo>
                    <a:cubicBezTo>
                      <a:pt x="979572" y="29916"/>
                      <a:pt x="964425" y="29954"/>
                      <a:pt x="950306" y="25920"/>
                    </a:cubicBezTo>
                    <a:cubicBezTo>
                      <a:pt x="924038" y="18414"/>
                      <a:pt x="898471" y="8640"/>
                      <a:pt x="872554" y="0"/>
                    </a:cubicBezTo>
                    <a:cubicBezTo>
                      <a:pt x="797681" y="2880"/>
                      <a:pt x="722492" y="1184"/>
                      <a:pt x="647936" y="8640"/>
                    </a:cubicBezTo>
                    <a:cubicBezTo>
                      <a:pt x="635121" y="9922"/>
                      <a:pt x="625216" y="20846"/>
                      <a:pt x="613379" y="25920"/>
                    </a:cubicBezTo>
                    <a:cubicBezTo>
                      <a:pt x="586846" y="37292"/>
                      <a:pt x="589377" y="34560"/>
                      <a:pt x="561544" y="34560"/>
                    </a:cubicBezTo>
                  </a:path>
                </a:pathLst>
              </a:custGeom>
              <a:ln w="444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Arrow 40"/>
            <p:cNvSpPr/>
            <p:nvPr/>
          </p:nvSpPr>
          <p:spPr>
            <a:xfrm>
              <a:off x="4471318" y="3673232"/>
              <a:ext cx="969218" cy="264622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3E2FAC1-1FC9-ED4F-B9A6-033753C59D74}"/>
              </a:ext>
            </a:extLst>
          </p:cNvPr>
          <p:cNvSpPr txBox="1"/>
          <p:nvPr/>
        </p:nvSpPr>
        <p:spPr>
          <a:xfrm>
            <a:off x="426780" y="2112324"/>
            <a:ext cx="60884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24576</a:t>
            </a:r>
          </a:p>
        </p:txBody>
      </p: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262115EA-0831-A441-9B50-68BD3A17AACD}"/>
              </a:ext>
            </a:extLst>
          </p:cNvPr>
          <p:cNvSpPr/>
          <p:nvPr/>
        </p:nvSpPr>
        <p:spPr>
          <a:xfrm>
            <a:off x="273599" y="2523171"/>
            <a:ext cx="1140969" cy="786381"/>
          </a:xfrm>
          <a:prstGeom prst="wedgeRoundRectCallout">
            <a:avLst>
              <a:gd name="adj1" fmla="val -1949"/>
              <a:gd name="adj2" fmla="val -6567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address</a:t>
            </a:r>
            <a:b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keyboard memory map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366741-E3EA-F545-922E-753DD4273B75}"/>
              </a:ext>
            </a:extLst>
          </p:cNvPr>
          <p:cNvSpPr/>
          <p:nvPr/>
        </p:nvSpPr>
        <p:spPr>
          <a:xfrm>
            <a:off x="339933" y="2391325"/>
            <a:ext cx="719946" cy="3311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KBD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0A7FEC-F589-D343-9F9E-AE1B4C882EDC}"/>
              </a:ext>
            </a:extLst>
          </p:cNvPr>
          <p:cNvSpPr/>
          <p:nvPr/>
        </p:nvSpPr>
        <p:spPr>
          <a:xfrm>
            <a:off x="576757" y="2291791"/>
            <a:ext cx="299081" cy="254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C9C8DC-2868-624F-B9D0-70E051103909}"/>
              </a:ext>
            </a:extLst>
          </p:cNvPr>
          <p:cNvGrpSpPr/>
          <p:nvPr/>
        </p:nvGrpSpPr>
        <p:grpSpPr>
          <a:xfrm>
            <a:off x="1045449" y="2097381"/>
            <a:ext cx="5429740" cy="1456486"/>
            <a:chOff x="1049684" y="2097904"/>
            <a:chExt cx="5429740" cy="14564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FF27FA6-D3B5-254B-B597-DCE390389673}"/>
                </a:ext>
              </a:extLst>
            </p:cNvPr>
            <p:cNvGrpSpPr/>
            <p:nvPr/>
          </p:nvGrpSpPr>
          <p:grpSpPr>
            <a:xfrm>
              <a:off x="3285911" y="2507357"/>
              <a:ext cx="3193513" cy="1047033"/>
              <a:chOff x="3169573" y="2514517"/>
              <a:chExt cx="3193513" cy="104703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0DD3329-7065-1E41-A21E-F2C8D049CC18}"/>
                  </a:ext>
                </a:extLst>
              </p:cNvPr>
              <p:cNvGrpSpPr/>
              <p:nvPr/>
            </p:nvGrpSpPr>
            <p:grpSpPr>
              <a:xfrm>
                <a:off x="4284893" y="2514517"/>
                <a:ext cx="1355843" cy="258752"/>
                <a:chOff x="8543992" y="2929237"/>
                <a:chExt cx="1355843" cy="25875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EFCE49D-B81A-8745-B76D-0E6A73E85972}"/>
                    </a:ext>
                  </a:extLst>
                </p:cNvPr>
                <p:cNvSpPr/>
                <p:nvPr/>
              </p:nvSpPr>
              <p:spPr>
                <a:xfrm>
                  <a:off x="8618792" y="2988492"/>
                  <a:ext cx="1219559" cy="185219"/>
                </a:xfrm>
                <a:prstGeom prst="rect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20A226C-6C54-FA49-89C6-26A8F804D3BB}"/>
                    </a:ext>
                  </a:extLst>
                </p:cNvPr>
                <p:cNvSpPr/>
                <p:nvPr/>
              </p:nvSpPr>
              <p:spPr>
                <a:xfrm>
                  <a:off x="8543992" y="2929237"/>
                  <a:ext cx="1355843" cy="25875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sz="1600" dirty="0">
                      <a:solidFill>
                        <a:schemeClr val="tx1"/>
                      </a:solidFill>
                    </a:rPr>
                    <a:t>space</a:t>
                  </a: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0EDF77-C991-C54E-82CB-D8E21E3F70CF}"/>
                  </a:ext>
                </a:extLst>
              </p:cNvPr>
              <p:cNvSpPr txBox="1"/>
              <p:nvPr/>
            </p:nvSpPr>
            <p:spPr>
              <a:xfrm>
                <a:off x="3169573" y="3192218"/>
                <a:ext cx="3193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/>
                    <a:cs typeface="Times New Roman"/>
                  </a:rPr>
                  <a:t>code(</a:t>
                </a:r>
                <a:r>
                  <a:rPr lang="en-US" sz="1600" dirty="0">
                    <a:latin typeface="Consolas" panose="020B0609020204030204" pitchFamily="49" charset="0"/>
                  </a:rPr>
                  <a:t>'</a:t>
                </a:r>
                <a:r>
                  <a:rPr lang="en-US" sz="1600" dirty="0">
                    <a:latin typeface="Consolas"/>
                    <a:cs typeface="Consolas"/>
                  </a:rPr>
                  <a:t> </a:t>
                </a:r>
                <a:r>
                  <a:rPr lang="en-US" sz="1600" dirty="0">
                    <a:latin typeface="Consolas" panose="020B0609020204030204" pitchFamily="49" charset="0"/>
                  </a:rPr>
                  <a:t>'</a:t>
                </a:r>
                <a:r>
                  <a:rPr lang="en-US" dirty="0">
                    <a:latin typeface="Times New Roman"/>
                    <a:cs typeface="Times New Roman"/>
                  </a:rPr>
                  <a:t>) = </a:t>
                </a:r>
                <a:r>
                  <a:rPr lang="he-IL" sz="1600" dirty="0">
                    <a:latin typeface="Consolas"/>
                    <a:cs typeface="Consolas"/>
                  </a:rPr>
                  <a:t>32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F859CB-D9A7-464F-ABBC-535059834E5B}"/>
                </a:ext>
              </a:extLst>
            </p:cNvPr>
            <p:cNvSpPr txBox="1"/>
            <p:nvPr/>
          </p:nvSpPr>
          <p:spPr>
            <a:xfrm>
              <a:off x="1049684" y="2097904"/>
              <a:ext cx="1798320" cy="246221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>
                  <a:latin typeface="Calibri"/>
                  <a:cs typeface="Calibri"/>
                </a:rPr>
                <a:t>00000000001000</a:t>
              </a:r>
              <a:r>
                <a:rPr lang="he-IL" sz="1600" dirty="0">
                  <a:latin typeface="Calibri"/>
                  <a:cs typeface="Calibri"/>
                </a:rPr>
                <a:t>00</a:t>
              </a:r>
              <a:endParaRPr lang="en-US" sz="1600" dirty="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76577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45346" y="2098074"/>
            <a:ext cx="7170485" cy="1496166"/>
            <a:chOff x="1045346" y="2098074"/>
            <a:chExt cx="7170485" cy="1496166"/>
          </a:xfrm>
        </p:grpSpPr>
        <p:sp>
          <p:nvSpPr>
            <p:cNvPr id="19" name="TextBox 18"/>
            <p:cNvSpPr txBox="1"/>
            <p:nvPr/>
          </p:nvSpPr>
          <p:spPr>
            <a:xfrm>
              <a:off x="1045346" y="2098074"/>
              <a:ext cx="1798320" cy="246221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/>
                <a:t>0000000000000000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2280736" y="2185920"/>
              <a:ext cx="5935095" cy="1408320"/>
            </a:xfrm>
            <a:custGeom>
              <a:avLst/>
              <a:gdLst>
                <a:gd name="connsiteX0" fmla="*/ 5935095 w 5935095"/>
                <a:gd name="connsiteY0" fmla="*/ 708480 h 1408320"/>
                <a:gd name="connsiteX1" fmla="*/ 5917817 w 5935095"/>
                <a:gd name="connsiteY1" fmla="*/ 751680 h 1408320"/>
                <a:gd name="connsiteX2" fmla="*/ 5883260 w 5935095"/>
                <a:gd name="connsiteY2" fmla="*/ 794880 h 1408320"/>
                <a:gd name="connsiteX3" fmla="*/ 5848704 w 5935095"/>
                <a:gd name="connsiteY3" fmla="*/ 855360 h 1408320"/>
                <a:gd name="connsiteX4" fmla="*/ 5805508 w 5935095"/>
                <a:gd name="connsiteY4" fmla="*/ 907200 h 1408320"/>
                <a:gd name="connsiteX5" fmla="*/ 5770952 w 5935095"/>
                <a:gd name="connsiteY5" fmla="*/ 959040 h 1408320"/>
                <a:gd name="connsiteX6" fmla="*/ 5719117 w 5935095"/>
                <a:gd name="connsiteY6" fmla="*/ 1010880 h 1408320"/>
                <a:gd name="connsiteX7" fmla="*/ 5675921 w 5935095"/>
                <a:gd name="connsiteY7" fmla="*/ 1045440 h 1408320"/>
                <a:gd name="connsiteX8" fmla="*/ 5650003 w 5935095"/>
                <a:gd name="connsiteY8" fmla="*/ 1071360 h 1408320"/>
                <a:gd name="connsiteX9" fmla="*/ 5537694 w 5935095"/>
                <a:gd name="connsiteY9" fmla="*/ 1131840 h 1408320"/>
                <a:gd name="connsiteX10" fmla="*/ 5511777 w 5935095"/>
                <a:gd name="connsiteY10" fmla="*/ 1140480 h 1408320"/>
                <a:gd name="connsiteX11" fmla="*/ 5485860 w 5935095"/>
                <a:gd name="connsiteY11" fmla="*/ 1157760 h 1408320"/>
                <a:gd name="connsiteX12" fmla="*/ 5434025 w 5935095"/>
                <a:gd name="connsiteY12" fmla="*/ 1175040 h 1408320"/>
                <a:gd name="connsiteX13" fmla="*/ 5399468 w 5935095"/>
                <a:gd name="connsiteY13" fmla="*/ 1192320 h 1408320"/>
                <a:gd name="connsiteX14" fmla="*/ 5278520 w 5935095"/>
                <a:gd name="connsiteY14" fmla="*/ 1218240 h 1408320"/>
                <a:gd name="connsiteX15" fmla="*/ 5209407 w 5935095"/>
                <a:gd name="connsiteY15" fmla="*/ 1226880 h 1408320"/>
                <a:gd name="connsiteX16" fmla="*/ 5131654 w 5935095"/>
                <a:gd name="connsiteY16" fmla="*/ 1244160 h 1408320"/>
                <a:gd name="connsiteX17" fmla="*/ 5079820 w 5935095"/>
                <a:gd name="connsiteY17" fmla="*/ 1252800 h 1408320"/>
                <a:gd name="connsiteX18" fmla="*/ 5036624 w 5935095"/>
                <a:gd name="connsiteY18" fmla="*/ 1261440 h 1408320"/>
                <a:gd name="connsiteX19" fmla="*/ 4976150 w 5935095"/>
                <a:gd name="connsiteY19" fmla="*/ 1270080 h 1408320"/>
                <a:gd name="connsiteX20" fmla="*/ 4932954 w 5935095"/>
                <a:gd name="connsiteY20" fmla="*/ 1278720 h 1408320"/>
                <a:gd name="connsiteX21" fmla="*/ 4855202 w 5935095"/>
                <a:gd name="connsiteY21" fmla="*/ 1287360 h 1408320"/>
                <a:gd name="connsiteX22" fmla="*/ 4708336 w 5935095"/>
                <a:gd name="connsiteY22" fmla="*/ 1304640 h 1408320"/>
                <a:gd name="connsiteX23" fmla="*/ 4613305 w 5935095"/>
                <a:gd name="connsiteY23" fmla="*/ 1321920 h 1408320"/>
                <a:gd name="connsiteX24" fmla="*/ 4578749 w 5935095"/>
                <a:gd name="connsiteY24" fmla="*/ 1330560 h 1408320"/>
                <a:gd name="connsiteX25" fmla="*/ 4492357 w 5935095"/>
                <a:gd name="connsiteY25" fmla="*/ 1339200 h 1408320"/>
                <a:gd name="connsiteX26" fmla="*/ 4276379 w 5935095"/>
                <a:gd name="connsiteY26" fmla="*/ 1356480 h 1408320"/>
                <a:gd name="connsiteX27" fmla="*/ 3948091 w 5935095"/>
                <a:gd name="connsiteY27" fmla="*/ 1382400 h 1408320"/>
                <a:gd name="connsiteX28" fmla="*/ 3853060 w 5935095"/>
                <a:gd name="connsiteY28" fmla="*/ 1391040 h 1408320"/>
                <a:gd name="connsiteX29" fmla="*/ 3801225 w 5935095"/>
                <a:gd name="connsiteY29" fmla="*/ 1399680 h 1408320"/>
                <a:gd name="connsiteX30" fmla="*/ 2539910 w 5935095"/>
                <a:gd name="connsiteY30" fmla="*/ 1408320 h 1408320"/>
                <a:gd name="connsiteX31" fmla="*/ 1269955 w 5935095"/>
                <a:gd name="connsiteY31" fmla="*/ 1399680 h 1408320"/>
                <a:gd name="connsiteX32" fmla="*/ 1218120 w 5935095"/>
                <a:gd name="connsiteY32" fmla="*/ 1391040 h 1408320"/>
                <a:gd name="connsiteX33" fmla="*/ 1028058 w 5935095"/>
                <a:gd name="connsiteY33" fmla="*/ 1373760 h 1408320"/>
                <a:gd name="connsiteX34" fmla="*/ 941667 w 5935095"/>
                <a:gd name="connsiteY34" fmla="*/ 1356480 h 1408320"/>
                <a:gd name="connsiteX35" fmla="*/ 863914 w 5935095"/>
                <a:gd name="connsiteY35" fmla="*/ 1347840 h 1408320"/>
                <a:gd name="connsiteX36" fmla="*/ 794801 w 5935095"/>
                <a:gd name="connsiteY36" fmla="*/ 1330560 h 1408320"/>
                <a:gd name="connsiteX37" fmla="*/ 768884 w 5935095"/>
                <a:gd name="connsiteY37" fmla="*/ 1313280 h 1408320"/>
                <a:gd name="connsiteX38" fmla="*/ 691131 w 5935095"/>
                <a:gd name="connsiteY38" fmla="*/ 1287360 h 1408320"/>
                <a:gd name="connsiteX39" fmla="*/ 587462 w 5935095"/>
                <a:gd name="connsiteY39" fmla="*/ 1252800 h 1408320"/>
                <a:gd name="connsiteX40" fmla="*/ 561544 w 5935095"/>
                <a:gd name="connsiteY40" fmla="*/ 1235520 h 1408320"/>
                <a:gd name="connsiteX41" fmla="*/ 518348 w 5935095"/>
                <a:gd name="connsiteY41" fmla="*/ 1218240 h 1408320"/>
                <a:gd name="connsiteX42" fmla="*/ 466514 w 5935095"/>
                <a:gd name="connsiteY42" fmla="*/ 1183680 h 1408320"/>
                <a:gd name="connsiteX43" fmla="*/ 397400 w 5935095"/>
                <a:gd name="connsiteY43" fmla="*/ 1140480 h 1408320"/>
                <a:gd name="connsiteX44" fmla="*/ 362844 w 5935095"/>
                <a:gd name="connsiteY44" fmla="*/ 1088640 h 1408320"/>
                <a:gd name="connsiteX45" fmla="*/ 336926 w 5935095"/>
                <a:gd name="connsiteY45" fmla="*/ 1028160 h 1408320"/>
                <a:gd name="connsiteX46" fmla="*/ 328287 w 5935095"/>
                <a:gd name="connsiteY46" fmla="*/ 976320 h 1408320"/>
                <a:gd name="connsiteX47" fmla="*/ 319648 w 5935095"/>
                <a:gd name="connsiteY47" fmla="*/ 941760 h 1408320"/>
                <a:gd name="connsiteX48" fmla="*/ 328287 w 5935095"/>
                <a:gd name="connsiteY48" fmla="*/ 812160 h 1408320"/>
                <a:gd name="connsiteX49" fmla="*/ 380122 w 5935095"/>
                <a:gd name="connsiteY49" fmla="*/ 786240 h 1408320"/>
                <a:gd name="connsiteX50" fmla="*/ 475153 w 5935095"/>
                <a:gd name="connsiteY50" fmla="*/ 803520 h 1408320"/>
                <a:gd name="connsiteX51" fmla="*/ 518348 w 5935095"/>
                <a:gd name="connsiteY51" fmla="*/ 812160 h 1408320"/>
                <a:gd name="connsiteX52" fmla="*/ 578823 w 5935095"/>
                <a:gd name="connsiteY52" fmla="*/ 838080 h 1408320"/>
                <a:gd name="connsiteX53" fmla="*/ 596101 w 5935095"/>
                <a:gd name="connsiteY53" fmla="*/ 864000 h 1408320"/>
                <a:gd name="connsiteX54" fmla="*/ 639297 w 5935095"/>
                <a:gd name="connsiteY54" fmla="*/ 924480 h 1408320"/>
                <a:gd name="connsiteX55" fmla="*/ 656575 w 5935095"/>
                <a:gd name="connsiteY55" fmla="*/ 959040 h 1408320"/>
                <a:gd name="connsiteX56" fmla="*/ 647936 w 5935095"/>
                <a:gd name="connsiteY56" fmla="*/ 1054080 h 1408320"/>
                <a:gd name="connsiteX57" fmla="*/ 639297 w 5935095"/>
                <a:gd name="connsiteY57" fmla="*/ 1080000 h 1408320"/>
                <a:gd name="connsiteX58" fmla="*/ 613379 w 5935095"/>
                <a:gd name="connsiteY58" fmla="*/ 1097280 h 1408320"/>
                <a:gd name="connsiteX59" fmla="*/ 552905 w 5935095"/>
                <a:gd name="connsiteY59" fmla="*/ 1123200 h 1408320"/>
                <a:gd name="connsiteX60" fmla="*/ 501070 w 5935095"/>
                <a:gd name="connsiteY60" fmla="*/ 1131840 h 1408320"/>
                <a:gd name="connsiteX61" fmla="*/ 475153 w 5935095"/>
                <a:gd name="connsiteY61" fmla="*/ 1140480 h 1408320"/>
                <a:gd name="connsiteX62" fmla="*/ 224617 w 5935095"/>
                <a:gd name="connsiteY62" fmla="*/ 1114560 h 1408320"/>
                <a:gd name="connsiteX63" fmla="*/ 172783 w 5935095"/>
                <a:gd name="connsiteY63" fmla="*/ 1071360 h 1408320"/>
                <a:gd name="connsiteX64" fmla="*/ 146865 w 5935095"/>
                <a:gd name="connsiteY64" fmla="*/ 1045440 h 1408320"/>
                <a:gd name="connsiteX65" fmla="*/ 95030 w 5935095"/>
                <a:gd name="connsiteY65" fmla="*/ 1010880 h 1408320"/>
                <a:gd name="connsiteX66" fmla="*/ 43195 w 5935095"/>
                <a:gd name="connsiteY66" fmla="*/ 941760 h 1408320"/>
                <a:gd name="connsiteX67" fmla="*/ 25917 w 5935095"/>
                <a:gd name="connsiteY67" fmla="*/ 907200 h 1408320"/>
                <a:gd name="connsiteX68" fmla="*/ 8639 w 5935095"/>
                <a:gd name="connsiteY68" fmla="*/ 846720 h 1408320"/>
                <a:gd name="connsiteX69" fmla="*/ 0 w 5935095"/>
                <a:gd name="connsiteY69" fmla="*/ 820800 h 1408320"/>
                <a:gd name="connsiteX70" fmla="*/ 8639 w 5935095"/>
                <a:gd name="connsiteY70" fmla="*/ 708480 h 1408320"/>
                <a:gd name="connsiteX71" fmla="*/ 17278 w 5935095"/>
                <a:gd name="connsiteY71" fmla="*/ 682560 h 1408320"/>
                <a:gd name="connsiteX72" fmla="*/ 86391 w 5935095"/>
                <a:gd name="connsiteY72" fmla="*/ 604800 h 1408320"/>
                <a:gd name="connsiteX73" fmla="*/ 181422 w 5935095"/>
                <a:gd name="connsiteY73" fmla="*/ 535680 h 1408320"/>
                <a:gd name="connsiteX74" fmla="*/ 224617 w 5935095"/>
                <a:gd name="connsiteY74" fmla="*/ 518400 h 1408320"/>
                <a:gd name="connsiteX75" fmla="*/ 259174 w 5935095"/>
                <a:gd name="connsiteY75" fmla="*/ 501120 h 1408320"/>
                <a:gd name="connsiteX76" fmla="*/ 293731 w 5935095"/>
                <a:gd name="connsiteY76" fmla="*/ 475200 h 1408320"/>
                <a:gd name="connsiteX77" fmla="*/ 328287 w 5935095"/>
                <a:gd name="connsiteY77" fmla="*/ 466560 h 1408320"/>
                <a:gd name="connsiteX78" fmla="*/ 362844 w 5935095"/>
                <a:gd name="connsiteY78" fmla="*/ 449280 h 1408320"/>
                <a:gd name="connsiteX79" fmla="*/ 423318 w 5935095"/>
                <a:gd name="connsiteY79" fmla="*/ 432000 h 1408320"/>
                <a:gd name="connsiteX80" fmla="*/ 501070 w 5935095"/>
                <a:gd name="connsiteY80" fmla="*/ 397440 h 1408320"/>
                <a:gd name="connsiteX81" fmla="*/ 535627 w 5935095"/>
                <a:gd name="connsiteY81" fmla="*/ 388800 h 1408320"/>
                <a:gd name="connsiteX82" fmla="*/ 587462 w 5935095"/>
                <a:gd name="connsiteY82" fmla="*/ 371520 h 1408320"/>
                <a:gd name="connsiteX83" fmla="*/ 647936 w 5935095"/>
                <a:gd name="connsiteY83" fmla="*/ 362880 h 1408320"/>
                <a:gd name="connsiteX84" fmla="*/ 734327 w 5935095"/>
                <a:gd name="connsiteY84" fmla="*/ 328320 h 1408320"/>
                <a:gd name="connsiteX85" fmla="*/ 777523 w 5935095"/>
                <a:gd name="connsiteY85" fmla="*/ 302400 h 1408320"/>
                <a:gd name="connsiteX86" fmla="*/ 837997 w 5935095"/>
                <a:gd name="connsiteY86" fmla="*/ 259200 h 1408320"/>
                <a:gd name="connsiteX87" fmla="*/ 872554 w 5935095"/>
                <a:gd name="connsiteY87" fmla="*/ 241920 h 1408320"/>
                <a:gd name="connsiteX88" fmla="*/ 898471 w 5935095"/>
                <a:gd name="connsiteY88" fmla="*/ 233280 h 1408320"/>
                <a:gd name="connsiteX89" fmla="*/ 950306 w 5935095"/>
                <a:gd name="connsiteY89" fmla="*/ 198720 h 1408320"/>
                <a:gd name="connsiteX90" fmla="*/ 976223 w 5935095"/>
                <a:gd name="connsiteY90" fmla="*/ 181440 h 1408320"/>
                <a:gd name="connsiteX91" fmla="*/ 1019419 w 5935095"/>
                <a:gd name="connsiteY91" fmla="*/ 138240 h 1408320"/>
                <a:gd name="connsiteX92" fmla="*/ 1036697 w 5935095"/>
                <a:gd name="connsiteY92" fmla="*/ 86400 h 1408320"/>
                <a:gd name="connsiteX93" fmla="*/ 1028058 w 5935095"/>
                <a:gd name="connsiteY93" fmla="*/ 51840 h 1408320"/>
                <a:gd name="connsiteX94" fmla="*/ 993502 w 5935095"/>
                <a:gd name="connsiteY94" fmla="*/ 34560 h 1408320"/>
                <a:gd name="connsiteX95" fmla="*/ 950306 w 5935095"/>
                <a:gd name="connsiteY95" fmla="*/ 25920 h 1408320"/>
                <a:gd name="connsiteX96" fmla="*/ 872554 w 5935095"/>
                <a:gd name="connsiteY96" fmla="*/ 0 h 1408320"/>
                <a:gd name="connsiteX97" fmla="*/ 647936 w 5935095"/>
                <a:gd name="connsiteY97" fmla="*/ 8640 h 1408320"/>
                <a:gd name="connsiteX98" fmla="*/ 613379 w 5935095"/>
                <a:gd name="connsiteY98" fmla="*/ 25920 h 1408320"/>
                <a:gd name="connsiteX99" fmla="*/ 561544 w 5935095"/>
                <a:gd name="connsiteY99" fmla="*/ 34560 h 140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5935095" h="1408320">
                  <a:moveTo>
                    <a:pt x="5935095" y="708480"/>
                  </a:moveTo>
                  <a:cubicBezTo>
                    <a:pt x="5929336" y="722880"/>
                    <a:pt x="5924752" y="737808"/>
                    <a:pt x="5917817" y="751680"/>
                  </a:cubicBezTo>
                  <a:cubicBezTo>
                    <a:pt x="5906918" y="773480"/>
                    <a:pt x="5899332" y="778807"/>
                    <a:pt x="5883260" y="794880"/>
                  </a:cubicBezTo>
                  <a:cubicBezTo>
                    <a:pt x="5866287" y="845803"/>
                    <a:pt x="5886062" y="795580"/>
                    <a:pt x="5848704" y="855360"/>
                  </a:cubicBezTo>
                  <a:cubicBezTo>
                    <a:pt x="5817388" y="905471"/>
                    <a:pt x="5849716" y="877726"/>
                    <a:pt x="5805508" y="907200"/>
                  </a:cubicBezTo>
                  <a:cubicBezTo>
                    <a:pt x="5793989" y="924480"/>
                    <a:pt x="5785636" y="944355"/>
                    <a:pt x="5770952" y="959040"/>
                  </a:cubicBezTo>
                  <a:cubicBezTo>
                    <a:pt x="5753674" y="976320"/>
                    <a:pt x="5732671" y="990547"/>
                    <a:pt x="5719117" y="1010880"/>
                  </a:cubicBezTo>
                  <a:cubicBezTo>
                    <a:pt x="5696787" y="1044377"/>
                    <a:pt x="5711689" y="1033516"/>
                    <a:pt x="5675921" y="1045440"/>
                  </a:cubicBezTo>
                  <a:cubicBezTo>
                    <a:pt x="5667282" y="1054080"/>
                    <a:pt x="5659389" y="1063538"/>
                    <a:pt x="5650003" y="1071360"/>
                  </a:cubicBezTo>
                  <a:cubicBezTo>
                    <a:pt x="5625150" y="1092073"/>
                    <a:pt x="5547007" y="1128735"/>
                    <a:pt x="5537694" y="1131840"/>
                  </a:cubicBezTo>
                  <a:cubicBezTo>
                    <a:pt x="5529055" y="1134720"/>
                    <a:pt x="5519922" y="1136407"/>
                    <a:pt x="5511777" y="1140480"/>
                  </a:cubicBezTo>
                  <a:cubicBezTo>
                    <a:pt x="5502490" y="1145124"/>
                    <a:pt x="5495348" y="1153543"/>
                    <a:pt x="5485860" y="1157760"/>
                  </a:cubicBezTo>
                  <a:cubicBezTo>
                    <a:pt x="5469217" y="1165158"/>
                    <a:pt x="5450315" y="1166894"/>
                    <a:pt x="5434025" y="1175040"/>
                  </a:cubicBezTo>
                  <a:cubicBezTo>
                    <a:pt x="5422506" y="1180800"/>
                    <a:pt x="5411686" y="1188247"/>
                    <a:pt x="5399468" y="1192320"/>
                  </a:cubicBezTo>
                  <a:cubicBezTo>
                    <a:pt x="5363786" y="1204215"/>
                    <a:pt x="5316584" y="1212802"/>
                    <a:pt x="5278520" y="1218240"/>
                  </a:cubicBezTo>
                  <a:cubicBezTo>
                    <a:pt x="5255536" y="1221524"/>
                    <a:pt x="5232271" y="1222845"/>
                    <a:pt x="5209407" y="1226880"/>
                  </a:cubicBezTo>
                  <a:cubicBezTo>
                    <a:pt x="5183261" y="1231494"/>
                    <a:pt x="5157688" y="1238953"/>
                    <a:pt x="5131654" y="1244160"/>
                  </a:cubicBezTo>
                  <a:cubicBezTo>
                    <a:pt x="5114478" y="1247596"/>
                    <a:pt x="5097054" y="1249666"/>
                    <a:pt x="5079820" y="1252800"/>
                  </a:cubicBezTo>
                  <a:cubicBezTo>
                    <a:pt x="5065373" y="1255427"/>
                    <a:pt x="5051108" y="1259026"/>
                    <a:pt x="5036624" y="1261440"/>
                  </a:cubicBezTo>
                  <a:cubicBezTo>
                    <a:pt x="5016538" y="1264788"/>
                    <a:pt x="4996236" y="1266732"/>
                    <a:pt x="4976150" y="1270080"/>
                  </a:cubicBezTo>
                  <a:cubicBezTo>
                    <a:pt x="4961666" y="1272494"/>
                    <a:pt x="4947490" y="1276643"/>
                    <a:pt x="4932954" y="1278720"/>
                  </a:cubicBezTo>
                  <a:cubicBezTo>
                    <a:pt x="4907139" y="1282408"/>
                    <a:pt x="4881077" y="1284125"/>
                    <a:pt x="4855202" y="1287360"/>
                  </a:cubicBezTo>
                  <a:cubicBezTo>
                    <a:pt x="4702421" y="1306460"/>
                    <a:pt x="4905463" y="1284925"/>
                    <a:pt x="4708336" y="1304640"/>
                  </a:cubicBezTo>
                  <a:cubicBezTo>
                    <a:pt x="4652730" y="1323177"/>
                    <a:pt x="4710992" y="1305637"/>
                    <a:pt x="4613305" y="1321920"/>
                  </a:cubicBezTo>
                  <a:cubicBezTo>
                    <a:pt x="4601593" y="1323872"/>
                    <a:pt x="4590503" y="1328881"/>
                    <a:pt x="4578749" y="1330560"/>
                  </a:cubicBezTo>
                  <a:cubicBezTo>
                    <a:pt x="4550099" y="1334653"/>
                    <a:pt x="4521192" y="1336728"/>
                    <a:pt x="4492357" y="1339200"/>
                  </a:cubicBezTo>
                  <a:lnTo>
                    <a:pt x="4276379" y="1356480"/>
                  </a:lnTo>
                  <a:cubicBezTo>
                    <a:pt x="3926789" y="1380872"/>
                    <a:pt x="4324488" y="1345971"/>
                    <a:pt x="3948091" y="1382400"/>
                  </a:cubicBezTo>
                  <a:cubicBezTo>
                    <a:pt x="3916431" y="1385464"/>
                    <a:pt x="3884435" y="1385810"/>
                    <a:pt x="3853060" y="1391040"/>
                  </a:cubicBezTo>
                  <a:cubicBezTo>
                    <a:pt x="3835782" y="1393920"/>
                    <a:pt x="3818740" y="1399450"/>
                    <a:pt x="3801225" y="1399680"/>
                  </a:cubicBezTo>
                  <a:lnTo>
                    <a:pt x="2539910" y="1408320"/>
                  </a:lnTo>
                  <a:lnTo>
                    <a:pt x="1269955" y="1399680"/>
                  </a:lnTo>
                  <a:cubicBezTo>
                    <a:pt x="1252440" y="1399451"/>
                    <a:pt x="1235537" y="1392906"/>
                    <a:pt x="1218120" y="1391040"/>
                  </a:cubicBezTo>
                  <a:cubicBezTo>
                    <a:pt x="1154867" y="1384262"/>
                    <a:pt x="1091412" y="1379520"/>
                    <a:pt x="1028058" y="1373760"/>
                  </a:cubicBezTo>
                  <a:cubicBezTo>
                    <a:pt x="999261" y="1368000"/>
                    <a:pt x="970675" y="1361061"/>
                    <a:pt x="941667" y="1356480"/>
                  </a:cubicBezTo>
                  <a:cubicBezTo>
                    <a:pt x="915909" y="1352413"/>
                    <a:pt x="889594" y="1352372"/>
                    <a:pt x="863914" y="1347840"/>
                  </a:cubicBezTo>
                  <a:cubicBezTo>
                    <a:pt x="840529" y="1343713"/>
                    <a:pt x="794801" y="1330560"/>
                    <a:pt x="794801" y="1330560"/>
                  </a:cubicBezTo>
                  <a:cubicBezTo>
                    <a:pt x="786162" y="1324800"/>
                    <a:pt x="778372" y="1317497"/>
                    <a:pt x="768884" y="1313280"/>
                  </a:cubicBezTo>
                  <a:cubicBezTo>
                    <a:pt x="753325" y="1306364"/>
                    <a:pt x="711869" y="1295138"/>
                    <a:pt x="691131" y="1287360"/>
                  </a:cubicBezTo>
                  <a:cubicBezTo>
                    <a:pt x="610901" y="1257271"/>
                    <a:pt x="645888" y="1267408"/>
                    <a:pt x="587462" y="1252800"/>
                  </a:cubicBezTo>
                  <a:cubicBezTo>
                    <a:pt x="578823" y="1247040"/>
                    <a:pt x="570831" y="1240164"/>
                    <a:pt x="561544" y="1235520"/>
                  </a:cubicBezTo>
                  <a:cubicBezTo>
                    <a:pt x="547673" y="1228584"/>
                    <a:pt x="530967" y="1227254"/>
                    <a:pt x="518348" y="1218240"/>
                  </a:cubicBezTo>
                  <a:cubicBezTo>
                    <a:pt x="454098" y="1172343"/>
                    <a:pt x="557323" y="1206385"/>
                    <a:pt x="466514" y="1183680"/>
                  </a:cubicBezTo>
                  <a:cubicBezTo>
                    <a:pt x="443476" y="1169280"/>
                    <a:pt x="412469" y="1163086"/>
                    <a:pt x="397400" y="1140480"/>
                  </a:cubicBezTo>
                  <a:cubicBezTo>
                    <a:pt x="385881" y="1123200"/>
                    <a:pt x="369410" y="1108342"/>
                    <a:pt x="362844" y="1088640"/>
                  </a:cubicBezTo>
                  <a:cubicBezTo>
                    <a:pt x="350133" y="1050501"/>
                    <a:pt x="358278" y="1070866"/>
                    <a:pt x="336926" y="1028160"/>
                  </a:cubicBezTo>
                  <a:cubicBezTo>
                    <a:pt x="334046" y="1010880"/>
                    <a:pt x="331722" y="993498"/>
                    <a:pt x="328287" y="976320"/>
                  </a:cubicBezTo>
                  <a:cubicBezTo>
                    <a:pt x="325958" y="964676"/>
                    <a:pt x="319648" y="953634"/>
                    <a:pt x="319648" y="941760"/>
                  </a:cubicBezTo>
                  <a:cubicBezTo>
                    <a:pt x="319648" y="898464"/>
                    <a:pt x="318371" y="854305"/>
                    <a:pt x="328287" y="812160"/>
                  </a:cubicBezTo>
                  <a:cubicBezTo>
                    <a:pt x="331137" y="800044"/>
                    <a:pt x="371230" y="789204"/>
                    <a:pt x="380122" y="786240"/>
                  </a:cubicBezTo>
                  <a:lnTo>
                    <a:pt x="475153" y="803520"/>
                  </a:lnTo>
                  <a:cubicBezTo>
                    <a:pt x="489585" y="806226"/>
                    <a:pt x="504418" y="807516"/>
                    <a:pt x="518348" y="812160"/>
                  </a:cubicBezTo>
                  <a:cubicBezTo>
                    <a:pt x="539154" y="819096"/>
                    <a:pt x="558665" y="829440"/>
                    <a:pt x="578823" y="838080"/>
                  </a:cubicBezTo>
                  <a:cubicBezTo>
                    <a:pt x="584582" y="846720"/>
                    <a:pt x="590066" y="855550"/>
                    <a:pt x="596101" y="864000"/>
                  </a:cubicBezTo>
                  <a:cubicBezTo>
                    <a:pt x="609338" y="882534"/>
                    <a:pt x="627667" y="904126"/>
                    <a:pt x="639297" y="924480"/>
                  </a:cubicBezTo>
                  <a:cubicBezTo>
                    <a:pt x="645687" y="935663"/>
                    <a:pt x="650816" y="947520"/>
                    <a:pt x="656575" y="959040"/>
                  </a:cubicBezTo>
                  <a:cubicBezTo>
                    <a:pt x="653695" y="990720"/>
                    <a:pt x="652434" y="1022589"/>
                    <a:pt x="647936" y="1054080"/>
                  </a:cubicBezTo>
                  <a:cubicBezTo>
                    <a:pt x="646648" y="1063096"/>
                    <a:pt x="644986" y="1072888"/>
                    <a:pt x="639297" y="1080000"/>
                  </a:cubicBezTo>
                  <a:cubicBezTo>
                    <a:pt x="632811" y="1088108"/>
                    <a:pt x="622394" y="1092128"/>
                    <a:pt x="613379" y="1097280"/>
                  </a:cubicBezTo>
                  <a:cubicBezTo>
                    <a:pt x="596570" y="1106886"/>
                    <a:pt x="572732" y="1118794"/>
                    <a:pt x="552905" y="1123200"/>
                  </a:cubicBezTo>
                  <a:cubicBezTo>
                    <a:pt x="535805" y="1127000"/>
                    <a:pt x="518348" y="1128960"/>
                    <a:pt x="501070" y="1131840"/>
                  </a:cubicBezTo>
                  <a:cubicBezTo>
                    <a:pt x="492431" y="1134720"/>
                    <a:pt x="484254" y="1140794"/>
                    <a:pt x="475153" y="1140480"/>
                  </a:cubicBezTo>
                  <a:cubicBezTo>
                    <a:pt x="274644" y="1133565"/>
                    <a:pt x="317750" y="1145607"/>
                    <a:pt x="224617" y="1114560"/>
                  </a:cubicBezTo>
                  <a:cubicBezTo>
                    <a:pt x="148907" y="1038841"/>
                    <a:pt x="244941" y="1131498"/>
                    <a:pt x="172783" y="1071360"/>
                  </a:cubicBezTo>
                  <a:cubicBezTo>
                    <a:pt x="163397" y="1063538"/>
                    <a:pt x="156509" y="1052942"/>
                    <a:pt x="146865" y="1045440"/>
                  </a:cubicBezTo>
                  <a:cubicBezTo>
                    <a:pt x="130473" y="1032690"/>
                    <a:pt x="95030" y="1010880"/>
                    <a:pt x="95030" y="1010880"/>
                  </a:cubicBezTo>
                  <a:cubicBezTo>
                    <a:pt x="77752" y="987840"/>
                    <a:pt x="56073" y="967519"/>
                    <a:pt x="43195" y="941760"/>
                  </a:cubicBezTo>
                  <a:cubicBezTo>
                    <a:pt x="37436" y="930240"/>
                    <a:pt x="30990" y="919038"/>
                    <a:pt x="25917" y="907200"/>
                  </a:cubicBezTo>
                  <a:cubicBezTo>
                    <a:pt x="17040" y="886484"/>
                    <a:pt x="14902" y="868642"/>
                    <a:pt x="8639" y="846720"/>
                  </a:cubicBezTo>
                  <a:cubicBezTo>
                    <a:pt x="6137" y="837963"/>
                    <a:pt x="2880" y="829440"/>
                    <a:pt x="0" y="820800"/>
                  </a:cubicBezTo>
                  <a:cubicBezTo>
                    <a:pt x="2880" y="783360"/>
                    <a:pt x="3982" y="745741"/>
                    <a:pt x="8639" y="708480"/>
                  </a:cubicBezTo>
                  <a:cubicBezTo>
                    <a:pt x="9768" y="699443"/>
                    <a:pt x="12760" y="690468"/>
                    <a:pt x="17278" y="682560"/>
                  </a:cubicBezTo>
                  <a:cubicBezTo>
                    <a:pt x="34227" y="652895"/>
                    <a:pt x="62973" y="628220"/>
                    <a:pt x="86391" y="604800"/>
                  </a:cubicBezTo>
                  <a:cubicBezTo>
                    <a:pt x="118116" y="573071"/>
                    <a:pt x="131746" y="555553"/>
                    <a:pt x="181422" y="535680"/>
                  </a:cubicBezTo>
                  <a:cubicBezTo>
                    <a:pt x="195820" y="529920"/>
                    <a:pt x="210446" y="524699"/>
                    <a:pt x="224617" y="518400"/>
                  </a:cubicBezTo>
                  <a:cubicBezTo>
                    <a:pt x="236386" y="513169"/>
                    <a:pt x="248253" y="507946"/>
                    <a:pt x="259174" y="501120"/>
                  </a:cubicBezTo>
                  <a:cubicBezTo>
                    <a:pt x="271384" y="493488"/>
                    <a:pt x="280852" y="481640"/>
                    <a:pt x="293731" y="475200"/>
                  </a:cubicBezTo>
                  <a:cubicBezTo>
                    <a:pt x="304351" y="469890"/>
                    <a:pt x="317170" y="470729"/>
                    <a:pt x="328287" y="466560"/>
                  </a:cubicBezTo>
                  <a:cubicBezTo>
                    <a:pt x="340346" y="462038"/>
                    <a:pt x="351007" y="454354"/>
                    <a:pt x="362844" y="449280"/>
                  </a:cubicBezTo>
                  <a:cubicBezTo>
                    <a:pt x="380197" y="441842"/>
                    <a:pt x="405780" y="436385"/>
                    <a:pt x="423318" y="432000"/>
                  </a:cubicBezTo>
                  <a:cubicBezTo>
                    <a:pt x="453425" y="416945"/>
                    <a:pt x="467977" y="408472"/>
                    <a:pt x="501070" y="397440"/>
                  </a:cubicBezTo>
                  <a:cubicBezTo>
                    <a:pt x="512334" y="393685"/>
                    <a:pt x="524254" y="392212"/>
                    <a:pt x="535627" y="388800"/>
                  </a:cubicBezTo>
                  <a:cubicBezTo>
                    <a:pt x="553072" y="383566"/>
                    <a:pt x="569432" y="374096"/>
                    <a:pt x="587462" y="371520"/>
                  </a:cubicBezTo>
                  <a:lnTo>
                    <a:pt x="647936" y="362880"/>
                  </a:lnTo>
                  <a:cubicBezTo>
                    <a:pt x="724178" y="305692"/>
                    <a:pt x="634624" y="364579"/>
                    <a:pt x="734327" y="328320"/>
                  </a:cubicBezTo>
                  <a:cubicBezTo>
                    <a:pt x="750108" y="322581"/>
                    <a:pt x="763552" y="311715"/>
                    <a:pt x="777523" y="302400"/>
                  </a:cubicBezTo>
                  <a:cubicBezTo>
                    <a:pt x="805328" y="283862"/>
                    <a:pt x="810958" y="274652"/>
                    <a:pt x="837997" y="259200"/>
                  </a:cubicBezTo>
                  <a:cubicBezTo>
                    <a:pt x="849179" y="252810"/>
                    <a:pt x="860717" y="246994"/>
                    <a:pt x="872554" y="241920"/>
                  </a:cubicBezTo>
                  <a:cubicBezTo>
                    <a:pt x="880924" y="238333"/>
                    <a:pt x="890511" y="237703"/>
                    <a:pt x="898471" y="233280"/>
                  </a:cubicBezTo>
                  <a:cubicBezTo>
                    <a:pt x="916624" y="223194"/>
                    <a:pt x="933028" y="210240"/>
                    <a:pt x="950306" y="198720"/>
                  </a:cubicBezTo>
                  <a:cubicBezTo>
                    <a:pt x="958945" y="192960"/>
                    <a:pt x="968881" y="188782"/>
                    <a:pt x="976223" y="181440"/>
                  </a:cubicBezTo>
                  <a:lnTo>
                    <a:pt x="1019419" y="138240"/>
                  </a:lnTo>
                  <a:cubicBezTo>
                    <a:pt x="1025178" y="120960"/>
                    <a:pt x="1041114" y="104071"/>
                    <a:pt x="1036697" y="86400"/>
                  </a:cubicBezTo>
                  <a:cubicBezTo>
                    <a:pt x="1033817" y="74880"/>
                    <a:pt x="1035659" y="60963"/>
                    <a:pt x="1028058" y="51840"/>
                  </a:cubicBezTo>
                  <a:cubicBezTo>
                    <a:pt x="1019814" y="41946"/>
                    <a:pt x="1005720" y="38633"/>
                    <a:pt x="993502" y="34560"/>
                  </a:cubicBezTo>
                  <a:cubicBezTo>
                    <a:pt x="979572" y="29916"/>
                    <a:pt x="964425" y="29954"/>
                    <a:pt x="950306" y="25920"/>
                  </a:cubicBezTo>
                  <a:cubicBezTo>
                    <a:pt x="924038" y="18414"/>
                    <a:pt x="898471" y="8640"/>
                    <a:pt x="872554" y="0"/>
                  </a:cubicBezTo>
                  <a:cubicBezTo>
                    <a:pt x="797681" y="2880"/>
                    <a:pt x="722492" y="1184"/>
                    <a:pt x="647936" y="8640"/>
                  </a:cubicBezTo>
                  <a:cubicBezTo>
                    <a:pt x="635121" y="9922"/>
                    <a:pt x="625216" y="20846"/>
                    <a:pt x="613379" y="25920"/>
                  </a:cubicBezTo>
                  <a:cubicBezTo>
                    <a:pt x="586846" y="37292"/>
                    <a:pt x="589377" y="34560"/>
                    <a:pt x="561544" y="34560"/>
                  </a:cubicBezTo>
                </a:path>
              </a:pathLst>
            </a:cu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mapped input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39" name="Rounded Rectangle 38"/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sp>
        <p:nvSpPr>
          <p:cNvPr id="14" name="Left Arrow 13"/>
          <p:cNvSpPr/>
          <p:nvPr/>
        </p:nvSpPr>
        <p:spPr>
          <a:xfrm>
            <a:off x="4921628" y="3673232"/>
            <a:ext cx="969218" cy="264622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ADE17E-0041-3F49-B465-75677FDA2DB3}"/>
              </a:ext>
            </a:extLst>
          </p:cNvPr>
          <p:cNvSpPr txBox="1"/>
          <p:nvPr/>
        </p:nvSpPr>
        <p:spPr>
          <a:xfrm>
            <a:off x="982567" y="1691267"/>
            <a:ext cx="19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80F982-2808-0D41-BA44-607E7194B6F1}"/>
              </a:ext>
            </a:extLst>
          </p:cNvPr>
          <p:cNvSpPr txBox="1"/>
          <p:nvPr/>
        </p:nvSpPr>
        <p:spPr>
          <a:xfrm>
            <a:off x="1597289" y="4520991"/>
            <a:ext cx="821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When no key is pressed, the resulting code is </a:t>
            </a:r>
            <a:r>
              <a:rPr lang="en-US" sz="1600" dirty="0">
                <a:latin typeface="Consolas"/>
                <a:cs typeface="Consolas"/>
              </a:rPr>
              <a:t>0.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C134F3-53D2-F04F-8DBF-B53C6A23040A}"/>
              </a:ext>
            </a:extLst>
          </p:cNvPr>
          <p:cNvSpPr txBox="1"/>
          <p:nvPr/>
        </p:nvSpPr>
        <p:spPr>
          <a:xfrm>
            <a:off x="426780" y="2112324"/>
            <a:ext cx="60884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24576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6913A72B-4305-6F4E-BB8D-266285D16FDB}"/>
              </a:ext>
            </a:extLst>
          </p:cNvPr>
          <p:cNvSpPr/>
          <p:nvPr/>
        </p:nvSpPr>
        <p:spPr>
          <a:xfrm>
            <a:off x="273599" y="2523171"/>
            <a:ext cx="1140969" cy="786381"/>
          </a:xfrm>
          <a:prstGeom prst="wedgeRoundRectCallout">
            <a:avLst>
              <a:gd name="adj1" fmla="val -1949"/>
              <a:gd name="adj2" fmla="val -6567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address</a:t>
            </a:r>
            <a:b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keyboard memory map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A0D4C8-A3B0-9A41-A1D7-51BED154AEC5}"/>
              </a:ext>
            </a:extLst>
          </p:cNvPr>
          <p:cNvSpPr/>
          <p:nvPr/>
        </p:nvSpPr>
        <p:spPr>
          <a:xfrm>
            <a:off x="339933" y="2391325"/>
            <a:ext cx="719946" cy="3311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KBD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24045B-2CBA-4641-8C08-5DF5905BC9CA}"/>
              </a:ext>
            </a:extLst>
          </p:cNvPr>
          <p:cNvSpPr/>
          <p:nvPr/>
        </p:nvSpPr>
        <p:spPr>
          <a:xfrm>
            <a:off x="576757" y="2291791"/>
            <a:ext cx="299081" cy="254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694033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inputs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B63A1D-4E7B-7341-AADC-6906623D5F2C}"/>
              </a:ext>
            </a:extLst>
          </p:cNvPr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6839F4BB-7215-1245-9A39-AAD2EF2D1588}"/>
                </a:ext>
              </a:extLst>
            </p:cNvPr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948D870-1973-AF47-99FA-B3061A72F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207194-467C-AC44-8623-F41CFC78D844}"/>
              </a:ext>
            </a:extLst>
          </p:cNvPr>
          <p:cNvGrpSpPr/>
          <p:nvPr/>
        </p:nvGrpSpPr>
        <p:grpSpPr>
          <a:xfrm>
            <a:off x="982567" y="1691267"/>
            <a:ext cx="7233264" cy="2246587"/>
            <a:chOff x="982567" y="1691267"/>
            <a:chExt cx="7233264" cy="224658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6260FD3-93EA-4D41-9C32-9FA172A3F959}"/>
                </a:ext>
              </a:extLst>
            </p:cNvPr>
            <p:cNvGrpSpPr/>
            <p:nvPr/>
          </p:nvGrpSpPr>
          <p:grpSpPr>
            <a:xfrm>
              <a:off x="982567" y="1691267"/>
              <a:ext cx="7233264" cy="1902973"/>
              <a:chOff x="982567" y="1691267"/>
              <a:chExt cx="7233264" cy="190297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3ED94C7-3AED-A84D-8D11-F5F27A40CAA8}"/>
                  </a:ext>
                </a:extLst>
              </p:cNvPr>
              <p:cNvGrpSpPr/>
              <p:nvPr/>
            </p:nvGrpSpPr>
            <p:grpSpPr>
              <a:xfrm>
                <a:off x="982567" y="1691267"/>
                <a:ext cx="1950030" cy="653028"/>
                <a:chOff x="1224861" y="2769160"/>
                <a:chExt cx="1950030" cy="653028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A33E08E-6B90-AD4C-91EA-CFCCA803DA15}"/>
                    </a:ext>
                  </a:extLst>
                </p:cNvPr>
                <p:cNvSpPr txBox="1"/>
                <p:nvPr/>
              </p:nvSpPr>
              <p:spPr>
                <a:xfrm>
                  <a:off x="1287640" y="3175967"/>
                  <a:ext cx="1798320" cy="246221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0" rIns="36000" bIns="0" rtlCol="0" anchor="ctr" anchorCtr="0">
                  <a:spAutoFit/>
                </a:bodyPr>
                <a:lstStyle/>
                <a:p>
                  <a:pPr algn="ctr"/>
                  <a:r>
                    <a:rPr lang="en-US" sz="1600" dirty="0"/>
                    <a:t>0000000000000000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18428CF-E774-844C-BF7C-FC72EE585377}"/>
                    </a:ext>
                  </a:extLst>
                </p:cNvPr>
                <p:cNvSpPr txBox="1"/>
                <p:nvPr/>
              </p:nvSpPr>
              <p:spPr>
                <a:xfrm>
                  <a:off x="1224861" y="2769160"/>
                  <a:ext cx="1950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RAM</a:t>
                  </a:r>
                </a:p>
              </p:txBody>
            </p:sp>
          </p:grp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EF87D7BB-B8C7-9949-8C30-3872B1E3531A}"/>
                  </a:ext>
                </a:extLst>
              </p:cNvPr>
              <p:cNvSpPr/>
              <p:nvPr/>
            </p:nvSpPr>
            <p:spPr>
              <a:xfrm>
                <a:off x="2280736" y="2185920"/>
                <a:ext cx="5935095" cy="1408320"/>
              </a:xfrm>
              <a:custGeom>
                <a:avLst/>
                <a:gdLst>
                  <a:gd name="connsiteX0" fmla="*/ 5935095 w 5935095"/>
                  <a:gd name="connsiteY0" fmla="*/ 708480 h 1408320"/>
                  <a:gd name="connsiteX1" fmla="*/ 5917817 w 5935095"/>
                  <a:gd name="connsiteY1" fmla="*/ 751680 h 1408320"/>
                  <a:gd name="connsiteX2" fmla="*/ 5883260 w 5935095"/>
                  <a:gd name="connsiteY2" fmla="*/ 794880 h 1408320"/>
                  <a:gd name="connsiteX3" fmla="*/ 5848704 w 5935095"/>
                  <a:gd name="connsiteY3" fmla="*/ 855360 h 1408320"/>
                  <a:gd name="connsiteX4" fmla="*/ 5805508 w 5935095"/>
                  <a:gd name="connsiteY4" fmla="*/ 907200 h 1408320"/>
                  <a:gd name="connsiteX5" fmla="*/ 5770952 w 5935095"/>
                  <a:gd name="connsiteY5" fmla="*/ 959040 h 1408320"/>
                  <a:gd name="connsiteX6" fmla="*/ 5719117 w 5935095"/>
                  <a:gd name="connsiteY6" fmla="*/ 1010880 h 1408320"/>
                  <a:gd name="connsiteX7" fmla="*/ 5675921 w 5935095"/>
                  <a:gd name="connsiteY7" fmla="*/ 1045440 h 1408320"/>
                  <a:gd name="connsiteX8" fmla="*/ 5650003 w 5935095"/>
                  <a:gd name="connsiteY8" fmla="*/ 1071360 h 1408320"/>
                  <a:gd name="connsiteX9" fmla="*/ 5537694 w 5935095"/>
                  <a:gd name="connsiteY9" fmla="*/ 1131840 h 1408320"/>
                  <a:gd name="connsiteX10" fmla="*/ 5511777 w 5935095"/>
                  <a:gd name="connsiteY10" fmla="*/ 1140480 h 1408320"/>
                  <a:gd name="connsiteX11" fmla="*/ 5485860 w 5935095"/>
                  <a:gd name="connsiteY11" fmla="*/ 1157760 h 1408320"/>
                  <a:gd name="connsiteX12" fmla="*/ 5434025 w 5935095"/>
                  <a:gd name="connsiteY12" fmla="*/ 1175040 h 1408320"/>
                  <a:gd name="connsiteX13" fmla="*/ 5399468 w 5935095"/>
                  <a:gd name="connsiteY13" fmla="*/ 1192320 h 1408320"/>
                  <a:gd name="connsiteX14" fmla="*/ 5278520 w 5935095"/>
                  <a:gd name="connsiteY14" fmla="*/ 1218240 h 1408320"/>
                  <a:gd name="connsiteX15" fmla="*/ 5209407 w 5935095"/>
                  <a:gd name="connsiteY15" fmla="*/ 1226880 h 1408320"/>
                  <a:gd name="connsiteX16" fmla="*/ 5131654 w 5935095"/>
                  <a:gd name="connsiteY16" fmla="*/ 1244160 h 1408320"/>
                  <a:gd name="connsiteX17" fmla="*/ 5079820 w 5935095"/>
                  <a:gd name="connsiteY17" fmla="*/ 1252800 h 1408320"/>
                  <a:gd name="connsiteX18" fmla="*/ 5036624 w 5935095"/>
                  <a:gd name="connsiteY18" fmla="*/ 1261440 h 1408320"/>
                  <a:gd name="connsiteX19" fmla="*/ 4976150 w 5935095"/>
                  <a:gd name="connsiteY19" fmla="*/ 1270080 h 1408320"/>
                  <a:gd name="connsiteX20" fmla="*/ 4932954 w 5935095"/>
                  <a:gd name="connsiteY20" fmla="*/ 1278720 h 1408320"/>
                  <a:gd name="connsiteX21" fmla="*/ 4855202 w 5935095"/>
                  <a:gd name="connsiteY21" fmla="*/ 1287360 h 1408320"/>
                  <a:gd name="connsiteX22" fmla="*/ 4708336 w 5935095"/>
                  <a:gd name="connsiteY22" fmla="*/ 1304640 h 1408320"/>
                  <a:gd name="connsiteX23" fmla="*/ 4613305 w 5935095"/>
                  <a:gd name="connsiteY23" fmla="*/ 1321920 h 1408320"/>
                  <a:gd name="connsiteX24" fmla="*/ 4578749 w 5935095"/>
                  <a:gd name="connsiteY24" fmla="*/ 1330560 h 1408320"/>
                  <a:gd name="connsiteX25" fmla="*/ 4492357 w 5935095"/>
                  <a:gd name="connsiteY25" fmla="*/ 1339200 h 1408320"/>
                  <a:gd name="connsiteX26" fmla="*/ 4276379 w 5935095"/>
                  <a:gd name="connsiteY26" fmla="*/ 1356480 h 1408320"/>
                  <a:gd name="connsiteX27" fmla="*/ 3948091 w 5935095"/>
                  <a:gd name="connsiteY27" fmla="*/ 1382400 h 1408320"/>
                  <a:gd name="connsiteX28" fmla="*/ 3853060 w 5935095"/>
                  <a:gd name="connsiteY28" fmla="*/ 1391040 h 1408320"/>
                  <a:gd name="connsiteX29" fmla="*/ 3801225 w 5935095"/>
                  <a:gd name="connsiteY29" fmla="*/ 1399680 h 1408320"/>
                  <a:gd name="connsiteX30" fmla="*/ 2539910 w 5935095"/>
                  <a:gd name="connsiteY30" fmla="*/ 1408320 h 1408320"/>
                  <a:gd name="connsiteX31" fmla="*/ 1269955 w 5935095"/>
                  <a:gd name="connsiteY31" fmla="*/ 1399680 h 1408320"/>
                  <a:gd name="connsiteX32" fmla="*/ 1218120 w 5935095"/>
                  <a:gd name="connsiteY32" fmla="*/ 1391040 h 1408320"/>
                  <a:gd name="connsiteX33" fmla="*/ 1028058 w 5935095"/>
                  <a:gd name="connsiteY33" fmla="*/ 1373760 h 1408320"/>
                  <a:gd name="connsiteX34" fmla="*/ 941667 w 5935095"/>
                  <a:gd name="connsiteY34" fmla="*/ 1356480 h 1408320"/>
                  <a:gd name="connsiteX35" fmla="*/ 863914 w 5935095"/>
                  <a:gd name="connsiteY35" fmla="*/ 1347840 h 1408320"/>
                  <a:gd name="connsiteX36" fmla="*/ 794801 w 5935095"/>
                  <a:gd name="connsiteY36" fmla="*/ 1330560 h 1408320"/>
                  <a:gd name="connsiteX37" fmla="*/ 768884 w 5935095"/>
                  <a:gd name="connsiteY37" fmla="*/ 1313280 h 1408320"/>
                  <a:gd name="connsiteX38" fmla="*/ 691131 w 5935095"/>
                  <a:gd name="connsiteY38" fmla="*/ 1287360 h 1408320"/>
                  <a:gd name="connsiteX39" fmla="*/ 587462 w 5935095"/>
                  <a:gd name="connsiteY39" fmla="*/ 1252800 h 1408320"/>
                  <a:gd name="connsiteX40" fmla="*/ 561544 w 5935095"/>
                  <a:gd name="connsiteY40" fmla="*/ 1235520 h 1408320"/>
                  <a:gd name="connsiteX41" fmla="*/ 518348 w 5935095"/>
                  <a:gd name="connsiteY41" fmla="*/ 1218240 h 1408320"/>
                  <a:gd name="connsiteX42" fmla="*/ 466514 w 5935095"/>
                  <a:gd name="connsiteY42" fmla="*/ 1183680 h 1408320"/>
                  <a:gd name="connsiteX43" fmla="*/ 397400 w 5935095"/>
                  <a:gd name="connsiteY43" fmla="*/ 1140480 h 1408320"/>
                  <a:gd name="connsiteX44" fmla="*/ 362844 w 5935095"/>
                  <a:gd name="connsiteY44" fmla="*/ 1088640 h 1408320"/>
                  <a:gd name="connsiteX45" fmla="*/ 336926 w 5935095"/>
                  <a:gd name="connsiteY45" fmla="*/ 1028160 h 1408320"/>
                  <a:gd name="connsiteX46" fmla="*/ 328287 w 5935095"/>
                  <a:gd name="connsiteY46" fmla="*/ 976320 h 1408320"/>
                  <a:gd name="connsiteX47" fmla="*/ 319648 w 5935095"/>
                  <a:gd name="connsiteY47" fmla="*/ 941760 h 1408320"/>
                  <a:gd name="connsiteX48" fmla="*/ 328287 w 5935095"/>
                  <a:gd name="connsiteY48" fmla="*/ 812160 h 1408320"/>
                  <a:gd name="connsiteX49" fmla="*/ 380122 w 5935095"/>
                  <a:gd name="connsiteY49" fmla="*/ 786240 h 1408320"/>
                  <a:gd name="connsiteX50" fmla="*/ 475153 w 5935095"/>
                  <a:gd name="connsiteY50" fmla="*/ 803520 h 1408320"/>
                  <a:gd name="connsiteX51" fmla="*/ 518348 w 5935095"/>
                  <a:gd name="connsiteY51" fmla="*/ 812160 h 1408320"/>
                  <a:gd name="connsiteX52" fmla="*/ 578823 w 5935095"/>
                  <a:gd name="connsiteY52" fmla="*/ 838080 h 1408320"/>
                  <a:gd name="connsiteX53" fmla="*/ 596101 w 5935095"/>
                  <a:gd name="connsiteY53" fmla="*/ 864000 h 1408320"/>
                  <a:gd name="connsiteX54" fmla="*/ 639297 w 5935095"/>
                  <a:gd name="connsiteY54" fmla="*/ 924480 h 1408320"/>
                  <a:gd name="connsiteX55" fmla="*/ 656575 w 5935095"/>
                  <a:gd name="connsiteY55" fmla="*/ 959040 h 1408320"/>
                  <a:gd name="connsiteX56" fmla="*/ 647936 w 5935095"/>
                  <a:gd name="connsiteY56" fmla="*/ 1054080 h 1408320"/>
                  <a:gd name="connsiteX57" fmla="*/ 639297 w 5935095"/>
                  <a:gd name="connsiteY57" fmla="*/ 1080000 h 1408320"/>
                  <a:gd name="connsiteX58" fmla="*/ 613379 w 5935095"/>
                  <a:gd name="connsiteY58" fmla="*/ 1097280 h 1408320"/>
                  <a:gd name="connsiteX59" fmla="*/ 552905 w 5935095"/>
                  <a:gd name="connsiteY59" fmla="*/ 1123200 h 1408320"/>
                  <a:gd name="connsiteX60" fmla="*/ 501070 w 5935095"/>
                  <a:gd name="connsiteY60" fmla="*/ 1131840 h 1408320"/>
                  <a:gd name="connsiteX61" fmla="*/ 475153 w 5935095"/>
                  <a:gd name="connsiteY61" fmla="*/ 1140480 h 1408320"/>
                  <a:gd name="connsiteX62" fmla="*/ 224617 w 5935095"/>
                  <a:gd name="connsiteY62" fmla="*/ 1114560 h 1408320"/>
                  <a:gd name="connsiteX63" fmla="*/ 172783 w 5935095"/>
                  <a:gd name="connsiteY63" fmla="*/ 1071360 h 1408320"/>
                  <a:gd name="connsiteX64" fmla="*/ 146865 w 5935095"/>
                  <a:gd name="connsiteY64" fmla="*/ 1045440 h 1408320"/>
                  <a:gd name="connsiteX65" fmla="*/ 95030 w 5935095"/>
                  <a:gd name="connsiteY65" fmla="*/ 1010880 h 1408320"/>
                  <a:gd name="connsiteX66" fmla="*/ 43195 w 5935095"/>
                  <a:gd name="connsiteY66" fmla="*/ 941760 h 1408320"/>
                  <a:gd name="connsiteX67" fmla="*/ 25917 w 5935095"/>
                  <a:gd name="connsiteY67" fmla="*/ 907200 h 1408320"/>
                  <a:gd name="connsiteX68" fmla="*/ 8639 w 5935095"/>
                  <a:gd name="connsiteY68" fmla="*/ 846720 h 1408320"/>
                  <a:gd name="connsiteX69" fmla="*/ 0 w 5935095"/>
                  <a:gd name="connsiteY69" fmla="*/ 820800 h 1408320"/>
                  <a:gd name="connsiteX70" fmla="*/ 8639 w 5935095"/>
                  <a:gd name="connsiteY70" fmla="*/ 708480 h 1408320"/>
                  <a:gd name="connsiteX71" fmla="*/ 17278 w 5935095"/>
                  <a:gd name="connsiteY71" fmla="*/ 682560 h 1408320"/>
                  <a:gd name="connsiteX72" fmla="*/ 86391 w 5935095"/>
                  <a:gd name="connsiteY72" fmla="*/ 604800 h 1408320"/>
                  <a:gd name="connsiteX73" fmla="*/ 181422 w 5935095"/>
                  <a:gd name="connsiteY73" fmla="*/ 535680 h 1408320"/>
                  <a:gd name="connsiteX74" fmla="*/ 224617 w 5935095"/>
                  <a:gd name="connsiteY74" fmla="*/ 518400 h 1408320"/>
                  <a:gd name="connsiteX75" fmla="*/ 259174 w 5935095"/>
                  <a:gd name="connsiteY75" fmla="*/ 501120 h 1408320"/>
                  <a:gd name="connsiteX76" fmla="*/ 293731 w 5935095"/>
                  <a:gd name="connsiteY76" fmla="*/ 475200 h 1408320"/>
                  <a:gd name="connsiteX77" fmla="*/ 328287 w 5935095"/>
                  <a:gd name="connsiteY77" fmla="*/ 466560 h 1408320"/>
                  <a:gd name="connsiteX78" fmla="*/ 362844 w 5935095"/>
                  <a:gd name="connsiteY78" fmla="*/ 449280 h 1408320"/>
                  <a:gd name="connsiteX79" fmla="*/ 423318 w 5935095"/>
                  <a:gd name="connsiteY79" fmla="*/ 432000 h 1408320"/>
                  <a:gd name="connsiteX80" fmla="*/ 501070 w 5935095"/>
                  <a:gd name="connsiteY80" fmla="*/ 397440 h 1408320"/>
                  <a:gd name="connsiteX81" fmla="*/ 535627 w 5935095"/>
                  <a:gd name="connsiteY81" fmla="*/ 388800 h 1408320"/>
                  <a:gd name="connsiteX82" fmla="*/ 587462 w 5935095"/>
                  <a:gd name="connsiteY82" fmla="*/ 371520 h 1408320"/>
                  <a:gd name="connsiteX83" fmla="*/ 647936 w 5935095"/>
                  <a:gd name="connsiteY83" fmla="*/ 362880 h 1408320"/>
                  <a:gd name="connsiteX84" fmla="*/ 734327 w 5935095"/>
                  <a:gd name="connsiteY84" fmla="*/ 328320 h 1408320"/>
                  <a:gd name="connsiteX85" fmla="*/ 777523 w 5935095"/>
                  <a:gd name="connsiteY85" fmla="*/ 302400 h 1408320"/>
                  <a:gd name="connsiteX86" fmla="*/ 837997 w 5935095"/>
                  <a:gd name="connsiteY86" fmla="*/ 259200 h 1408320"/>
                  <a:gd name="connsiteX87" fmla="*/ 872554 w 5935095"/>
                  <a:gd name="connsiteY87" fmla="*/ 241920 h 1408320"/>
                  <a:gd name="connsiteX88" fmla="*/ 898471 w 5935095"/>
                  <a:gd name="connsiteY88" fmla="*/ 233280 h 1408320"/>
                  <a:gd name="connsiteX89" fmla="*/ 950306 w 5935095"/>
                  <a:gd name="connsiteY89" fmla="*/ 198720 h 1408320"/>
                  <a:gd name="connsiteX90" fmla="*/ 976223 w 5935095"/>
                  <a:gd name="connsiteY90" fmla="*/ 181440 h 1408320"/>
                  <a:gd name="connsiteX91" fmla="*/ 1019419 w 5935095"/>
                  <a:gd name="connsiteY91" fmla="*/ 138240 h 1408320"/>
                  <a:gd name="connsiteX92" fmla="*/ 1036697 w 5935095"/>
                  <a:gd name="connsiteY92" fmla="*/ 86400 h 1408320"/>
                  <a:gd name="connsiteX93" fmla="*/ 1028058 w 5935095"/>
                  <a:gd name="connsiteY93" fmla="*/ 51840 h 1408320"/>
                  <a:gd name="connsiteX94" fmla="*/ 993502 w 5935095"/>
                  <a:gd name="connsiteY94" fmla="*/ 34560 h 1408320"/>
                  <a:gd name="connsiteX95" fmla="*/ 950306 w 5935095"/>
                  <a:gd name="connsiteY95" fmla="*/ 25920 h 1408320"/>
                  <a:gd name="connsiteX96" fmla="*/ 872554 w 5935095"/>
                  <a:gd name="connsiteY96" fmla="*/ 0 h 1408320"/>
                  <a:gd name="connsiteX97" fmla="*/ 647936 w 5935095"/>
                  <a:gd name="connsiteY97" fmla="*/ 8640 h 1408320"/>
                  <a:gd name="connsiteX98" fmla="*/ 613379 w 5935095"/>
                  <a:gd name="connsiteY98" fmla="*/ 25920 h 1408320"/>
                  <a:gd name="connsiteX99" fmla="*/ 561544 w 5935095"/>
                  <a:gd name="connsiteY99" fmla="*/ 34560 h 140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935095" h="1408320">
                    <a:moveTo>
                      <a:pt x="5935095" y="708480"/>
                    </a:moveTo>
                    <a:cubicBezTo>
                      <a:pt x="5929336" y="722880"/>
                      <a:pt x="5924752" y="737808"/>
                      <a:pt x="5917817" y="751680"/>
                    </a:cubicBezTo>
                    <a:cubicBezTo>
                      <a:pt x="5906918" y="773480"/>
                      <a:pt x="5899332" y="778807"/>
                      <a:pt x="5883260" y="794880"/>
                    </a:cubicBezTo>
                    <a:cubicBezTo>
                      <a:pt x="5866287" y="845803"/>
                      <a:pt x="5886062" y="795580"/>
                      <a:pt x="5848704" y="855360"/>
                    </a:cubicBezTo>
                    <a:cubicBezTo>
                      <a:pt x="5817388" y="905471"/>
                      <a:pt x="5849716" y="877726"/>
                      <a:pt x="5805508" y="907200"/>
                    </a:cubicBezTo>
                    <a:cubicBezTo>
                      <a:pt x="5793989" y="924480"/>
                      <a:pt x="5785636" y="944355"/>
                      <a:pt x="5770952" y="959040"/>
                    </a:cubicBezTo>
                    <a:cubicBezTo>
                      <a:pt x="5753674" y="976320"/>
                      <a:pt x="5732671" y="990547"/>
                      <a:pt x="5719117" y="1010880"/>
                    </a:cubicBezTo>
                    <a:cubicBezTo>
                      <a:pt x="5696787" y="1044377"/>
                      <a:pt x="5711689" y="1033516"/>
                      <a:pt x="5675921" y="1045440"/>
                    </a:cubicBezTo>
                    <a:cubicBezTo>
                      <a:pt x="5667282" y="1054080"/>
                      <a:pt x="5659389" y="1063538"/>
                      <a:pt x="5650003" y="1071360"/>
                    </a:cubicBezTo>
                    <a:cubicBezTo>
                      <a:pt x="5625150" y="1092073"/>
                      <a:pt x="5547007" y="1128735"/>
                      <a:pt x="5537694" y="1131840"/>
                    </a:cubicBezTo>
                    <a:cubicBezTo>
                      <a:pt x="5529055" y="1134720"/>
                      <a:pt x="5519922" y="1136407"/>
                      <a:pt x="5511777" y="1140480"/>
                    </a:cubicBezTo>
                    <a:cubicBezTo>
                      <a:pt x="5502490" y="1145124"/>
                      <a:pt x="5495348" y="1153543"/>
                      <a:pt x="5485860" y="1157760"/>
                    </a:cubicBezTo>
                    <a:cubicBezTo>
                      <a:pt x="5469217" y="1165158"/>
                      <a:pt x="5450315" y="1166894"/>
                      <a:pt x="5434025" y="1175040"/>
                    </a:cubicBezTo>
                    <a:cubicBezTo>
                      <a:pt x="5422506" y="1180800"/>
                      <a:pt x="5411686" y="1188247"/>
                      <a:pt x="5399468" y="1192320"/>
                    </a:cubicBezTo>
                    <a:cubicBezTo>
                      <a:pt x="5363786" y="1204215"/>
                      <a:pt x="5316584" y="1212802"/>
                      <a:pt x="5278520" y="1218240"/>
                    </a:cubicBezTo>
                    <a:cubicBezTo>
                      <a:pt x="5255536" y="1221524"/>
                      <a:pt x="5232271" y="1222845"/>
                      <a:pt x="5209407" y="1226880"/>
                    </a:cubicBezTo>
                    <a:cubicBezTo>
                      <a:pt x="5183261" y="1231494"/>
                      <a:pt x="5157688" y="1238953"/>
                      <a:pt x="5131654" y="1244160"/>
                    </a:cubicBezTo>
                    <a:cubicBezTo>
                      <a:pt x="5114478" y="1247596"/>
                      <a:pt x="5097054" y="1249666"/>
                      <a:pt x="5079820" y="1252800"/>
                    </a:cubicBezTo>
                    <a:cubicBezTo>
                      <a:pt x="5065373" y="1255427"/>
                      <a:pt x="5051108" y="1259026"/>
                      <a:pt x="5036624" y="1261440"/>
                    </a:cubicBezTo>
                    <a:cubicBezTo>
                      <a:pt x="5016538" y="1264788"/>
                      <a:pt x="4996236" y="1266732"/>
                      <a:pt x="4976150" y="1270080"/>
                    </a:cubicBezTo>
                    <a:cubicBezTo>
                      <a:pt x="4961666" y="1272494"/>
                      <a:pt x="4947490" y="1276643"/>
                      <a:pt x="4932954" y="1278720"/>
                    </a:cubicBezTo>
                    <a:cubicBezTo>
                      <a:pt x="4907139" y="1282408"/>
                      <a:pt x="4881077" y="1284125"/>
                      <a:pt x="4855202" y="1287360"/>
                    </a:cubicBezTo>
                    <a:cubicBezTo>
                      <a:pt x="4702421" y="1306460"/>
                      <a:pt x="4905463" y="1284925"/>
                      <a:pt x="4708336" y="1304640"/>
                    </a:cubicBezTo>
                    <a:cubicBezTo>
                      <a:pt x="4652730" y="1323177"/>
                      <a:pt x="4710992" y="1305637"/>
                      <a:pt x="4613305" y="1321920"/>
                    </a:cubicBezTo>
                    <a:cubicBezTo>
                      <a:pt x="4601593" y="1323872"/>
                      <a:pt x="4590503" y="1328881"/>
                      <a:pt x="4578749" y="1330560"/>
                    </a:cubicBezTo>
                    <a:cubicBezTo>
                      <a:pt x="4550099" y="1334653"/>
                      <a:pt x="4521192" y="1336728"/>
                      <a:pt x="4492357" y="1339200"/>
                    </a:cubicBezTo>
                    <a:lnTo>
                      <a:pt x="4276379" y="1356480"/>
                    </a:lnTo>
                    <a:cubicBezTo>
                      <a:pt x="3926789" y="1380872"/>
                      <a:pt x="4324488" y="1345971"/>
                      <a:pt x="3948091" y="1382400"/>
                    </a:cubicBezTo>
                    <a:cubicBezTo>
                      <a:pt x="3916431" y="1385464"/>
                      <a:pt x="3884435" y="1385810"/>
                      <a:pt x="3853060" y="1391040"/>
                    </a:cubicBezTo>
                    <a:cubicBezTo>
                      <a:pt x="3835782" y="1393920"/>
                      <a:pt x="3818740" y="1399450"/>
                      <a:pt x="3801225" y="1399680"/>
                    </a:cubicBezTo>
                    <a:lnTo>
                      <a:pt x="2539910" y="1408320"/>
                    </a:lnTo>
                    <a:lnTo>
                      <a:pt x="1269955" y="1399680"/>
                    </a:lnTo>
                    <a:cubicBezTo>
                      <a:pt x="1252440" y="1399451"/>
                      <a:pt x="1235537" y="1392906"/>
                      <a:pt x="1218120" y="1391040"/>
                    </a:cubicBezTo>
                    <a:cubicBezTo>
                      <a:pt x="1154867" y="1384262"/>
                      <a:pt x="1091412" y="1379520"/>
                      <a:pt x="1028058" y="1373760"/>
                    </a:cubicBezTo>
                    <a:cubicBezTo>
                      <a:pt x="999261" y="1368000"/>
                      <a:pt x="970675" y="1361061"/>
                      <a:pt x="941667" y="1356480"/>
                    </a:cubicBezTo>
                    <a:cubicBezTo>
                      <a:pt x="915909" y="1352413"/>
                      <a:pt x="889594" y="1352372"/>
                      <a:pt x="863914" y="1347840"/>
                    </a:cubicBezTo>
                    <a:cubicBezTo>
                      <a:pt x="840529" y="1343713"/>
                      <a:pt x="794801" y="1330560"/>
                      <a:pt x="794801" y="1330560"/>
                    </a:cubicBezTo>
                    <a:cubicBezTo>
                      <a:pt x="786162" y="1324800"/>
                      <a:pt x="778372" y="1317497"/>
                      <a:pt x="768884" y="1313280"/>
                    </a:cubicBezTo>
                    <a:cubicBezTo>
                      <a:pt x="753325" y="1306364"/>
                      <a:pt x="711869" y="1295138"/>
                      <a:pt x="691131" y="1287360"/>
                    </a:cubicBezTo>
                    <a:cubicBezTo>
                      <a:pt x="610901" y="1257271"/>
                      <a:pt x="645888" y="1267408"/>
                      <a:pt x="587462" y="1252800"/>
                    </a:cubicBezTo>
                    <a:cubicBezTo>
                      <a:pt x="578823" y="1247040"/>
                      <a:pt x="570831" y="1240164"/>
                      <a:pt x="561544" y="1235520"/>
                    </a:cubicBezTo>
                    <a:cubicBezTo>
                      <a:pt x="547673" y="1228584"/>
                      <a:pt x="530967" y="1227254"/>
                      <a:pt x="518348" y="1218240"/>
                    </a:cubicBezTo>
                    <a:cubicBezTo>
                      <a:pt x="454098" y="1172343"/>
                      <a:pt x="557323" y="1206385"/>
                      <a:pt x="466514" y="1183680"/>
                    </a:cubicBezTo>
                    <a:cubicBezTo>
                      <a:pt x="443476" y="1169280"/>
                      <a:pt x="412469" y="1163086"/>
                      <a:pt x="397400" y="1140480"/>
                    </a:cubicBezTo>
                    <a:cubicBezTo>
                      <a:pt x="385881" y="1123200"/>
                      <a:pt x="369410" y="1108342"/>
                      <a:pt x="362844" y="1088640"/>
                    </a:cubicBezTo>
                    <a:cubicBezTo>
                      <a:pt x="350133" y="1050501"/>
                      <a:pt x="358278" y="1070866"/>
                      <a:pt x="336926" y="1028160"/>
                    </a:cubicBezTo>
                    <a:cubicBezTo>
                      <a:pt x="334046" y="1010880"/>
                      <a:pt x="331722" y="993498"/>
                      <a:pt x="328287" y="976320"/>
                    </a:cubicBezTo>
                    <a:cubicBezTo>
                      <a:pt x="325958" y="964676"/>
                      <a:pt x="319648" y="953634"/>
                      <a:pt x="319648" y="941760"/>
                    </a:cubicBezTo>
                    <a:cubicBezTo>
                      <a:pt x="319648" y="898464"/>
                      <a:pt x="318371" y="854305"/>
                      <a:pt x="328287" y="812160"/>
                    </a:cubicBezTo>
                    <a:cubicBezTo>
                      <a:pt x="331137" y="800044"/>
                      <a:pt x="371230" y="789204"/>
                      <a:pt x="380122" y="786240"/>
                    </a:cubicBezTo>
                    <a:lnTo>
                      <a:pt x="475153" y="803520"/>
                    </a:lnTo>
                    <a:cubicBezTo>
                      <a:pt x="489585" y="806226"/>
                      <a:pt x="504418" y="807516"/>
                      <a:pt x="518348" y="812160"/>
                    </a:cubicBezTo>
                    <a:cubicBezTo>
                      <a:pt x="539154" y="819096"/>
                      <a:pt x="558665" y="829440"/>
                      <a:pt x="578823" y="838080"/>
                    </a:cubicBezTo>
                    <a:cubicBezTo>
                      <a:pt x="584582" y="846720"/>
                      <a:pt x="590066" y="855550"/>
                      <a:pt x="596101" y="864000"/>
                    </a:cubicBezTo>
                    <a:cubicBezTo>
                      <a:pt x="609338" y="882534"/>
                      <a:pt x="627667" y="904126"/>
                      <a:pt x="639297" y="924480"/>
                    </a:cubicBezTo>
                    <a:cubicBezTo>
                      <a:pt x="645687" y="935663"/>
                      <a:pt x="650816" y="947520"/>
                      <a:pt x="656575" y="959040"/>
                    </a:cubicBezTo>
                    <a:cubicBezTo>
                      <a:pt x="653695" y="990720"/>
                      <a:pt x="652434" y="1022589"/>
                      <a:pt x="647936" y="1054080"/>
                    </a:cubicBezTo>
                    <a:cubicBezTo>
                      <a:pt x="646648" y="1063096"/>
                      <a:pt x="644986" y="1072888"/>
                      <a:pt x="639297" y="1080000"/>
                    </a:cubicBezTo>
                    <a:cubicBezTo>
                      <a:pt x="632811" y="1088108"/>
                      <a:pt x="622394" y="1092128"/>
                      <a:pt x="613379" y="1097280"/>
                    </a:cubicBezTo>
                    <a:cubicBezTo>
                      <a:pt x="596570" y="1106886"/>
                      <a:pt x="572732" y="1118794"/>
                      <a:pt x="552905" y="1123200"/>
                    </a:cubicBezTo>
                    <a:cubicBezTo>
                      <a:pt x="535805" y="1127000"/>
                      <a:pt x="518348" y="1128960"/>
                      <a:pt x="501070" y="1131840"/>
                    </a:cubicBezTo>
                    <a:cubicBezTo>
                      <a:pt x="492431" y="1134720"/>
                      <a:pt x="484254" y="1140794"/>
                      <a:pt x="475153" y="1140480"/>
                    </a:cubicBezTo>
                    <a:cubicBezTo>
                      <a:pt x="274644" y="1133565"/>
                      <a:pt x="317750" y="1145607"/>
                      <a:pt x="224617" y="1114560"/>
                    </a:cubicBezTo>
                    <a:cubicBezTo>
                      <a:pt x="148907" y="1038841"/>
                      <a:pt x="244941" y="1131498"/>
                      <a:pt x="172783" y="1071360"/>
                    </a:cubicBezTo>
                    <a:cubicBezTo>
                      <a:pt x="163397" y="1063538"/>
                      <a:pt x="156509" y="1052942"/>
                      <a:pt x="146865" y="1045440"/>
                    </a:cubicBezTo>
                    <a:cubicBezTo>
                      <a:pt x="130473" y="1032690"/>
                      <a:pt x="95030" y="1010880"/>
                      <a:pt x="95030" y="1010880"/>
                    </a:cubicBezTo>
                    <a:cubicBezTo>
                      <a:pt x="77752" y="987840"/>
                      <a:pt x="56073" y="967519"/>
                      <a:pt x="43195" y="941760"/>
                    </a:cubicBezTo>
                    <a:cubicBezTo>
                      <a:pt x="37436" y="930240"/>
                      <a:pt x="30990" y="919038"/>
                      <a:pt x="25917" y="907200"/>
                    </a:cubicBezTo>
                    <a:cubicBezTo>
                      <a:pt x="17040" y="886484"/>
                      <a:pt x="14902" y="868642"/>
                      <a:pt x="8639" y="846720"/>
                    </a:cubicBezTo>
                    <a:cubicBezTo>
                      <a:pt x="6137" y="837963"/>
                      <a:pt x="2880" y="829440"/>
                      <a:pt x="0" y="820800"/>
                    </a:cubicBezTo>
                    <a:cubicBezTo>
                      <a:pt x="2880" y="783360"/>
                      <a:pt x="3982" y="745741"/>
                      <a:pt x="8639" y="708480"/>
                    </a:cubicBezTo>
                    <a:cubicBezTo>
                      <a:pt x="9768" y="699443"/>
                      <a:pt x="12760" y="690468"/>
                      <a:pt x="17278" y="682560"/>
                    </a:cubicBezTo>
                    <a:cubicBezTo>
                      <a:pt x="34227" y="652895"/>
                      <a:pt x="62973" y="628220"/>
                      <a:pt x="86391" y="604800"/>
                    </a:cubicBezTo>
                    <a:cubicBezTo>
                      <a:pt x="118116" y="573071"/>
                      <a:pt x="131746" y="555553"/>
                      <a:pt x="181422" y="535680"/>
                    </a:cubicBezTo>
                    <a:cubicBezTo>
                      <a:pt x="195820" y="529920"/>
                      <a:pt x="210446" y="524699"/>
                      <a:pt x="224617" y="518400"/>
                    </a:cubicBezTo>
                    <a:cubicBezTo>
                      <a:pt x="236386" y="513169"/>
                      <a:pt x="248253" y="507946"/>
                      <a:pt x="259174" y="501120"/>
                    </a:cubicBezTo>
                    <a:cubicBezTo>
                      <a:pt x="271384" y="493488"/>
                      <a:pt x="280852" y="481640"/>
                      <a:pt x="293731" y="475200"/>
                    </a:cubicBezTo>
                    <a:cubicBezTo>
                      <a:pt x="304351" y="469890"/>
                      <a:pt x="317170" y="470729"/>
                      <a:pt x="328287" y="466560"/>
                    </a:cubicBezTo>
                    <a:cubicBezTo>
                      <a:pt x="340346" y="462038"/>
                      <a:pt x="351007" y="454354"/>
                      <a:pt x="362844" y="449280"/>
                    </a:cubicBezTo>
                    <a:cubicBezTo>
                      <a:pt x="380197" y="441842"/>
                      <a:pt x="405780" y="436385"/>
                      <a:pt x="423318" y="432000"/>
                    </a:cubicBezTo>
                    <a:cubicBezTo>
                      <a:pt x="453425" y="416945"/>
                      <a:pt x="467977" y="408472"/>
                      <a:pt x="501070" y="397440"/>
                    </a:cubicBezTo>
                    <a:cubicBezTo>
                      <a:pt x="512334" y="393685"/>
                      <a:pt x="524254" y="392212"/>
                      <a:pt x="535627" y="388800"/>
                    </a:cubicBezTo>
                    <a:cubicBezTo>
                      <a:pt x="553072" y="383566"/>
                      <a:pt x="569432" y="374096"/>
                      <a:pt x="587462" y="371520"/>
                    </a:cubicBezTo>
                    <a:lnTo>
                      <a:pt x="647936" y="362880"/>
                    </a:lnTo>
                    <a:cubicBezTo>
                      <a:pt x="724178" y="305692"/>
                      <a:pt x="634624" y="364579"/>
                      <a:pt x="734327" y="328320"/>
                    </a:cubicBezTo>
                    <a:cubicBezTo>
                      <a:pt x="750108" y="322581"/>
                      <a:pt x="763552" y="311715"/>
                      <a:pt x="777523" y="302400"/>
                    </a:cubicBezTo>
                    <a:cubicBezTo>
                      <a:pt x="805328" y="283862"/>
                      <a:pt x="810958" y="274652"/>
                      <a:pt x="837997" y="259200"/>
                    </a:cubicBezTo>
                    <a:cubicBezTo>
                      <a:pt x="849179" y="252810"/>
                      <a:pt x="860717" y="246994"/>
                      <a:pt x="872554" y="241920"/>
                    </a:cubicBezTo>
                    <a:cubicBezTo>
                      <a:pt x="880924" y="238333"/>
                      <a:pt x="890511" y="237703"/>
                      <a:pt x="898471" y="233280"/>
                    </a:cubicBezTo>
                    <a:cubicBezTo>
                      <a:pt x="916624" y="223194"/>
                      <a:pt x="933028" y="210240"/>
                      <a:pt x="950306" y="198720"/>
                    </a:cubicBezTo>
                    <a:cubicBezTo>
                      <a:pt x="958945" y="192960"/>
                      <a:pt x="968881" y="188782"/>
                      <a:pt x="976223" y="181440"/>
                    </a:cubicBezTo>
                    <a:lnTo>
                      <a:pt x="1019419" y="138240"/>
                    </a:lnTo>
                    <a:cubicBezTo>
                      <a:pt x="1025178" y="120960"/>
                      <a:pt x="1041114" y="104071"/>
                      <a:pt x="1036697" y="86400"/>
                    </a:cubicBezTo>
                    <a:cubicBezTo>
                      <a:pt x="1033817" y="74880"/>
                      <a:pt x="1035659" y="60963"/>
                      <a:pt x="1028058" y="51840"/>
                    </a:cubicBezTo>
                    <a:cubicBezTo>
                      <a:pt x="1019814" y="41946"/>
                      <a:pt x="1005720" y="38633"/>
                      <a:pt x="993502" y="34560"/>
                    </a:cubicBezTo>
                    <a:cubicBezTo>
                      <a:pt x="979572" y="29916"/>
                      <a:pt x="964425" y="29954"/>
                      <a:pt x="950306" y="25920"/>
                    </a:cubicBezTo>
                    <a:cubicBezTo>
                      <a:pt x="924038" y="18414"/>
                      <a:pt x="898471" y="8640"/>
                      <a:pt x="872554" y="0"/>
                    </a:cubicBezTo>
                    <a:cubicBezTo>
                      <a:pt x="797681" y="2880"/>
                      <a:pt x="722492" y="1184"/>
                      <a:pt x="647936" y="8640"/>
                    </a:cubicBezTo>
                    <a:cubicBezTo>
                      <a:pt x="635121" y="9922"/>
                      <a:pt x="625216" y="20846"/>
                      <a:pt x="613379" y="25920"/>
                    </a:cubicBezTo>
                    <a:cubicBezTo>
                      <a:pt x="586846" y="37292"/>
                      <a:pt x="589377" y="34560"/>
                      <a:pt x="561544" y="34560"/>
                    </a:cubicBezTo>
                  </a:path>
                </a:pathLst>
              </a:custGeom>
              <a:ln w="444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" name="Left Arrow 52">
              <a:extLst>
                <a:ext uri="{FF2B5EF4-FFF2-40B4-BE49-F238E27FC236}">
                  <a16:creationId xmlns:a16="http://schemas.microsoft.com/office/drawing/2014/main" id="{5AE561B9-C07F-6246-B706-5038692C24BF}"/>
                </a:ext>
              </a:extLst>
            </p:cNvPr>
            <p:cNvSpPr/>
            <p:nvPr/>
          </p:nvSpPr>
          <p:spPr>
            <a:xfrm>
              <a:off x="4471318" y="3673232"/>
              <a:ext cx="969218" cy="264622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A56E33F-9F0C-B949-BDC7-9DB148031457}"/>
              </a:ext>
            </a:extLst>
          </p:cNvPr>
          <p:cNvSpPr txBox="1"/>
          <p:nvPr/>
        </p:nvSpPr>
        <p:spPr>
          <a:xfrm>
            <a:off x="426780" y="2112324"/>
            <a:ext cx="60884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24576</a:t>
            </a:r>
          </a:p>
        </p:txBody>
      </p:sp>
      <p:sp>
        <p:nvSpPr>
          <p:cNvPr id="59" name="Rounded Rectangular Callout 58">
            <a:extLst>
              <a:ext uri="{FF2B5EF4-FFF2-40B4-BE49-F238E27FC236}">
                <a16:creationId xmlns:a16="http://schemas.microsoft.com/office/drawing/2014/main" id="{C604D7D9-5644-CC42-A40C-B49322385152}"/>
              </a:ext>
            </a:extLst>
          </p:cNvPr>
          <p:cNvSpPr/>
          <p:nvPr/>
        </p:nvSpPr>
        <p:spPr>
          <a:xfrm>
            <a:off x="273599" y="2523171"/>
            <a:ext cx="1140969" cy="786381"/>
          </a:xfrm>
          <a:prstGeom prst="wedgeRoundRectCallout">
            <a:avLst>
              <a:gd name="adj1" fmla="val -1949"/>
              <a:gd name="adj2" fmla="val -6567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address</a:t>
            </a:r>
            <a:b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keyboard memory map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9602119-C964-6949-9A9D-86820651E4E5}"/>
              </a:ext>
            </a:extLst>
          </p:cNvPr>
          <p:cNvSpPr/>
          <p:nvPr/>
        </p:nvSpPr>
        <p:spPr>
          <a:xfrm>
            <a:off x="339933" y="2391325"/>
            <a:ext cx="719946" cy="3311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KBD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19D874-D495-384B-A8F5-DD05594FDD3D}"/>
              </a:ext>
            </a:extLst>
          </p:cNvPr>
          <p:cNvSpPr/>
          <p:nvPr/>
        </p:nvSpPr>
        <p:spPr>
          <a:xfrm>
            <a:off x="576757" y="2291791"/>
            <a:ext cx="299081" cy="254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1584283-7585-8A44-8824-DC619C895616}"/>
              </a:ext>
            </a:extLst>
          </p:cNvPr>
          <p:cNvGrpSpPr/>
          <p:nvPr/>
        </p:nvGrpSpPr>
        <p:grpSpPr>
          <a:xfrm>
            <a:off x="1046041" y="2090252"/>
            <a:ext cx="5430804" cy="1462707"/>
            <a:chOff x="1044311" y="2089869"/>
            <a:chExt cx="5430804" cy="146270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6256456-74A7-F94E-B8B0-6D45160D1DF6}"/>
                </a:ext>
              </a:extLst>
            </p:cNvPr>
            <p:cNvGrpSpPr/>
            <p:nvPr/>
          </p:nvGrpSpPr>
          <p:grpSpPr>
            <a:xfrm>
              <a:off x="3281602" y="2089869"/>
              <a:ext cx="3193513" cy="1462707"/>
              <a:chOff x="3277219" y="2078980"/>
              <a:chExt cx="3193513" cy="1462707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977054A-24AB-C943-973C-A60B6488CC02}"/>
                  </a:ext>
                </a:extLst>
              </p:cNvPr>
              <p:cNvGrpSpPr/>
              <p:nvPr/>
            </p:nvGrpSpPr>
            <p:grpSpPr>
              <a:xfrm>
                <a:off x="5411731" y="2078980"/>
                <a:ext cx="234881" cy="272108"/>
                <a:chOff x="6275646" y="1871620"/>
                <a:chExt cx="234881" cy="27210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9F61411A-D4EE-3C42-B62B-9E4ECD6B887C}"/>
                    </a:ext>
                  </a:extLst>
                </p:cNvPr>
                <p:cNvSpPr/>
                <p:nvPr/>
              </p:nvSpPr>
              <p:spPr>
                <a:xfrm>
                  <a:off x="6275646" y="1902988"/>
                  <a:ext cx="233560" cy="240740"/>
                </a:xfrm>
                <a:prstGeom prst="rect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D078ECF-F565-0149-8AAE-625BF55F070F}"/>
                    </a:ext>
                  </a:extLst>
                </p:cNvPr>
                <p:cNvSpPr/>
                <p:nvPr/>
              </p:nvSpPr>
              <p:spPr>
                <a:xfrm>
                  <a:off x="6276967" y="1871620"/>
                  <a:ext cx="233560" cy="2407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k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1B4F0D9-AFFF-674E-889F-82B158980C51}"/>
                  </a:ext>
                </a:extLst>
              </p:cNvPr>
              <p:cNvSpPr txBox="1"/>
              <p:nvPr/>
            </p:nvSpPr>
            <p:spPr>
              <a:xfrm>
                <a:off x="3277219" y="3172355"/>
                <a:ext cx="3193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/>
                    <a:cs typeface="Times New Roman"/>
                  </a:rPr>
                  <a:t>code(</a:t>
                </a:r>
                <a:r>
                  <a:rPr lang="en-US" sz="1600" dirty="0">
                    <a:latin typeface="Consolas" panose="020B0609020204030204" pitchFamily="49" charset="0"/>
                  </a:rPr>
                  <a:t>'</a:t>
                </a:r>
                <a:r>
                  <a:rPr lang="en-US" sz="1600" dirty="0">
                    <a:latin typeface="Consolas"/>
                    <a:cs typeface="Consolas"/>
                  </a:rPr>
                  <a:t>k</a:t>
                </a:r>
                <a:r>
                  <a:rPr lang="en-US" sz="1600" dirty="0">
                    <a:latin typeface="Consolas" panose="020B0609020204030204" pitchFamily="49" charset="0"/>
                  </a:rPr>
                  <a:t>'</a:t>
                </a:r>
                <a:r>
                  <a:rPr lang="en-US" dirty="0">
                    <a:latin typeface="Times New Roman"/>
                    <a:cs typeface="Times New Roman"/>
                  </a:rPr>
                  <a:t>) = </a:t>
                </a:r>
                <a:r>
                  <a:rPr lang="en-US" sz="1600" dirty="0">
                    <a:latin typeface="Consolas"/>
                    <a:cs typeface="Consolas"/>
                  </a:rPr>
                  <a:t>75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D58B521-1468-DD44-8203-B9D4D48A0E29}"/>
                </a:ext>
              </a:extLst>
            </p:cNvPr>
            <p:cNvSpPr txBox="1"/>
            <p:nvPr/>
          </p:nvSpPr>
          <p:spPr>
            <a:xfrm>
              <a:off x="1044311" y="2097903"/>
              <a:ext cx="1798320" cy="246221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/>
                <a:t>0000000001001011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B7DED-4C9A-7E45-BFF1-A8133786D89C}"/>
              </a:ext>
            </a:extLst>
          </p:cNvPr>
          <p:cNvGrpSpPr/>
          <p:nvPr/>
        </p:nvGrpSpPr>
        <p:grpSpPr>
          <a:xfrm>
            <a:off x="831282" y="4043396"/>
            <a:ext cx="4202629" cy="1501324"/>
            <a:chOff x="831282" y="4043396"/>
            <a:chExt cx="4202629" cy="150132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6FE2766-10AC-FA47-BD33-4DC523587D87}"/>
                </a:ext>
              </a:extLst>
            </p:cNvPr>
            <p:cNvSpPr txBox="1"/>
            <p:nvPr/>
          </p:nvSpPr>
          <p:spPr>
            <a:xfrm>
              <a:off x="901270" y="4374748"/>
              <a:ext cx="2580305" cy="1169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none" lIns="180000" tIns="93600" rIns="0" bIns="93600" rtlCol="0" anchor="t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Set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to the character code of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the currently pressed key</a:t>
              </a:r>
            </a:p>
            <a:p>
              <a:pPr>
                <a:spcBef>
                  <a:spcPts val="500"/>
                </a:spcBef>
              </a:pPr>
              <a:endParaRPr lang="en-US" sz="1300" dirty="0"/>
            </a:p>
            <a:p>
              <a:pPr>
                <a:spcBef>
                  <a:spcPts val="500"/>
                </a:spcBef>
              </a:pPr>
              <a:endParaRPr lang="en-US" sz="1300" dirty="0"/>
            </a:p>
            <a:p>
              <a:pPr>
                <a:spcBef>
                  <a:spcPts val="500"/>
                </a:spcBef>
              </a:pPr>
              <a:endParaRPr lang="en-US" sz="1300" dirty="0"/>
            </a:p>
          </p:txBody>
        </p:sp>
        <p:sp>
          <p:nvSpPr>
            <p:cNvPr id="71" name="Rectangle 4">
              <a:extLst>
                <a:ext uri="{FF2B5EF4-FFF2-40B4-BE49-F238E27FC236}">
                  <a16:creationId xmlns:a16="http://schemas.microsoft.com/office/drawing/2014/main" id="{BCEFF474-0CBD-B644-BD21-9914516496F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31282" y="4043396"/>
              <a:ext cx="4202629" cy="428685"/>
            </a:xfrm>
            <a:prstGeom prst="rect">
              <a:avLst/>
            </a:prstGeom>
          </p:spPr>
          <p:txBody>
            <a:bodyPr vert="horz" lIns="91440" tIns="45720" rIns="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US" sz="1600" dirty="0"/>
                <a:t>Examples: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Rectangle 4">
            <a:extLst>
              <a:ext uri="{FF2B5EF4-FFF2-40B4-BE49-F238E27FC236}">
                <a16:creationId xmlns:a16="http://schemas.microsoft.com/office/drawing/2014/main" id="{428D7985-E0E3-3F41-8DD3-6E69C54EC7EE}"/>
              </a:ext>
            </a:extLst>
          </p:cNvPr>
          <p:cNvSpPr txBox="1">
            <a:spLocks noChangeArrowheads="1"/>
          </p:cNvSpPr>
          <p:nvPr/>
        </p:nvSpPr>
        <p:spPr>
          <a:xfrm>
            <a:off x="3956699" y="3998330"/>
            <a:ext cx="4202629" cy="428685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18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inputs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B63A1D-4E7B-7341-AADC-6906623D5F2C}"/>
              </a:ext>
            </a:extLst>
          </p:cNvPr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6839F4BB-7215-1245-9A39-AAD2EF2D1588}"/>
                </a:ext>
              </a:extLst>
            </p:cNvPr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948D870-1973-AF47-99FA-B3061A72F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207194-467C-AC44-8623-F41CFC78D844}"/>
              </a:ext>
            </a:extLst>
          </p:cNvPr>
          <p:cNvGrpSpPr/>
          <p:nvPr/>
        </p:nvGrpSpPr>
        <p:grpSpPr>
          <a:xfrm>
            <a:off x="982567" y="1691267"/>
            <a:ext cx="7233264" cy="2246587"/>
            <a:chOff x="982567" y="1691267"/>
            <a:chExt cx="7233264" cy="224658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6260FD3-93EA-4D41-9C32-9FA172A3F959}"/>
                </a:ext>
              </a:extLst>
            </p:cNvPr>
            <p:cNvGrpSpPr/>
            <p:nvPr/>
          </p:nvGrpSpPr>
          <p:grpSpPr>
            <a:xfrm>
              <a:off x="982567" y="1691267"/>
              <a:ext cx="7233264" cy="1902973"/>
              <a:chOff x="982567" y="1691267"/>
              <a:chExt cx="7233264" cy="190297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3ED94C7-3AED-A84D-8D11-F5F27A40CAA8}"/>
                  </a:ext>
                </a:extLst>
              </p:cNvPr>
              <p:cNvGrpSpPr/>
              <p:nvPr/>
            </p:nvGrpSpPr>
            <p:grpSpPr>
              <a:xfrm>
                <a:off x="982567" y="1691267"/>
                <a:ext cx="1950030" cy="653028"/>
                <a:chOff x="1224861" y="2769160"/>
                <a:chExt cx="1950030" cy="653028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A33E08E-6B90-AD4C-91EA-CFCCA803DA15}"/>
                    </a:ext>
                  </a:extLst>
                </p:cNvPr>
                <p:cNvSpPr txBox="1"/>
                <p:nvPr/>
              </p:nvSpPr>
              <p:spPr>
                <a:xfrm>
                  <a:off x="1287640" y="3175967"/>
                  <a:ext cx="1798320" cy="246221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0" rIns="36000" bIns="0" rtlCol="0" anchor="ctr" anchorCtr="0">
                  <a:spAutoFit/>
                </a:bodyPr>
                <a:lstStyle/>
                <a:p>
                  <a:pPr algn="ctr"/>
                  <a:r>
                    <a:rPr lang="en-US" sz="1600" dirty="0"/>
                    <a:t>0000000000000000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18428CF-E774-844C-BF7C-FC72EE585377}"/>
                    </a:ext>
                  </a:extLst>
                </p:cNvPr>
                <p:cNvSpPr txBox="1"/>
                <p:nvPr/>
              </p:nvSpPr>
              <p:spPr>
                <a:xfrm>
                  <a:off x="1224861" y="2769160"/>
                  <a:ext cx="1950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RAM</a:t>
                  </a:r>
                </a:p>
              </p:txBody>
            </p:sp>
          </p:grp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EF87D7BB-B8C7-9949-8C30-3872B1E3531A}"/>
                  </a:ext>
                </a:extLst>
              </p:cNvPr>
              <p:cNvSpPr/>
              <p:nvPr/>
            </p:nvSpPr>
            <p:spPr>
              <a:xfrm>
                <a:off x="2280736" y="2185920"/>
                <a:ext cx="5935095" cy="1408320"/>
              </a:xfrm>
              <a:custGeom>
                <a:avLst/>
                <a:gdLst>
                  <a:gd name="connsiteX0" fmla="*/ 5935095 w 5935095"/>
                  <a:gd name="connsiteY0" fmla="*/ 708480 h 1408320"/>
                  <a:gd name="connsiteX1" fmla="*/ 5917817 w 5935095"/>
                  <a:gd name="connsiteY1" fmla="*/ 751680 h 1408320"/>
                  <a:gd name="connsiteX2" fmla="*/ 5883260 w 5935095"/>
                  <a:gd name="connsiteY2" fmla="*/ 794880 h 1408320"/>
                  <a:gd name="connsiteX3" fmla="*/ 5848704 w 5935095"/>
                  <a:gd name="connsiteY3" fmla="*/ 855360 h 1408320"/>
                  <a:gd name="connsiteX4" fmla="*/ 5805508 w 5935095"/>
                  <a:gd name="connsiteY4" fmla="*/ 907200 h 1408320"/>
                  <a:gd name="connsiteX5" fmla="*/ 5770952 w 5935095"/>
                  <a:gd name="connsiteY5" fmla="*/ 959040 h 1408320"/>
                  <a:gd name="connsiteX6" fmla="*/ 5719117 w 5935095"/>
                  <a:gd name="connsiteY6" fmla="*/ 1010880 h 1408320"/>
                  <a:gd name="connsiteX7" fmla="*/ 5675921 w 5935095"/>
                  <a:gd name="connsiteY7" fmla="*/ 1045440 h 1408320"/>
                  <a:gd name="connsiteX8" fmla="*/ 5650003 w 5935095"/>
                  <a:gd name="connsiteY8" fmla="*/ 1071360 h 1408320"/>
                  <a:gd name="connsiteX9" fmla="*/ 5537694 w 5935095"/>
                  <a:gd name="connsiteY9" fmla="*/ 1131840 h 1408320"/>
                  <a:gd name="connsiteX10" fmla="*/ 5511777 w 5935095"/>
                  <a:gd name="connsiteY10" fmla="*/ 1140480 h 1408320"/>
                  <a:gd name="connsiteX11" fmla="*/ 5485860 w 5935095"/>
                  <a:gd name="connsiteY11" fmla="*/ 1157760 h 1408320"/>
                  <a:gd name="connsiteX12" fmla="*/ 5434025 w 5935095"/>
                  <a:gd name="connsiteY12" fmla="*/ 1175040 h 1408320"/>
                  <a:gd name="connsiteX13" fmla="*/ 5399468 w 5935095"/>
                  <a:gd name="connsiteY13" fmla="*/ 1192320 h 1408320"/>
                  <a:gd name="connsiteX14" fmla="*/ 5278520 w 5935095"/>
                  <a:gd name="connsiteY14" fmla="*/ 1218240 h 1408320"/>
                  <a:gd name="connsiteX15" fmla="*/ 5209407 w 5935095"/>
                  <a:gd name="connsiteY15" fmla="*/ 1226880 h 1408320"/>
                  <a:gd name="connsiteX16" fmla="*/ 5131654 w 5935095"/>
                  <a:gd name="connsiteY16" fmla="*/ 1244160 h 1408320"/>
                  <a:gd name="connsiteX17" fmla="*/ 5079820 w 5935095"/>
                  <a:gd name="connsiteY17" fmla="*/ 1252800 h 1408320"/>
                  <a:gd name="connsiteX18" fmla="*/ 5036624 w 5935095"/>
                  <a:gd name="connsiteY18" fmla="*/ 1261440 h 1408320"/>
                  <a:gd name="connsiteX19" fmla="*/ 4976150 w 5935095"/>
                  <a:gd name="connsiteY19" fmla="*/ 1270080 h 1408320"/>
                  <a:gd name="connsiteX20" fmla="*/ 4932954 w 5935095"/>
                  <a:gd name="connsiteY20" fmla="*/ 1278720 h 1408320"/>
                  <a:gd name="connsiteX21" fmla="*/ 4855202 w 5935095"/>
                  <a:gd name="connsiteY21" fmla="*/ 1287360 h 1408320"/>
                  <a:gd name="connsiteX22" fmla="*/ 4708336 w 5935095"/>
                  <a:gd name="connsiteY22" fmla="*/ 1304640 h 1408320"/>
                  <a:gd name="connsiteX23" fmla="*/ 4613305 w 5935095"/>
                  <a:gd name="connsiteY23" fmla="*/ 1321920 h 1408320"/>
                  <a:gd name="connsiteX24" fmla="*/ 4578749 w 5935095"/>
                  <a:gd name="connsiteY24" fmla="*/ 1330560 h 1408320"/>
                  <a:gd name="connsiteX25" fmla="*/ 4492357 w 5935095"/>
                  <a:gd name="connsiteY25" fmla="*/ 1339200 h 1408320"/>
                  <a:gd name="connsiteX26" fmla="*/ 4276379 w 5935095"/>
                  <a:gd name="connsiteY26" fmla="*/ 1356480 h 1408320"/>
                  <a:gd name="connsiteX27" fmla="*/ 3948091 w 5935095"/>
                  <a:gd name="connsiteY27" fmla="*/ 1382400 h 1408320"/>
                  <a:gd name="connsiteX28" fmla="*/ 3853060 w 5935095"/>
                  <a:gd name="connsiteY28" fmla="*/ 1391040 h 1408320"/>
                  <a:gd name="connsiteX29" fmla="*/ 3801225 w 5935095"/>
                  <a:gd name="connsiteY29" fmla="*/ 1399680 h 1408320"/>
                  <a:gd name="connsiteX30" fmla="*/ 2539910 w 5935095"/>
                  <a:gd name="connsiteY30" fmla="*/ 1408320 h 1408320"/>
                  <a:gd name="connsiteX31" fmla="*/ 1269955 w 5935095"/>
                  <a:gd name="connsiteY31" fmla="*/ 1399680 h 1408320"/>
                  <a:gd name="connsiteX32" fmla="*/ 1218120 w 5935095"/>
                  <a:gd name="connsiteY32" fmla="*/ 1391040 h 1408320"/>
                  <a:gd name="connsiteX33" fmla="*/ 1028058 w 5935095"/>
                  <a:gd name="connsiteY33" fmla="*/ 1373760 h 1408320"/>
                  <a:gd name="connsiteX34" fmla="*/ 941667 w 5935095"/>
                  <a:gd name="connsiteY34" fmla="*/ 1356480 h 1408320"/>
                  <a:gd name="connsiteX35" fmla="*/ 863914 w 5935095"/>
                  <a:gd name="connsiteY35" fmla="*/ 1347840 h 1408320"/>
                  <a:gd name="connsiteX36" fmla="*/ 794801 w 5935095"/>
                  <a:gd name="connsiteY36" fmla="*/ 1330560 h 1408320"/>
                  <a:gd name="connsiteX37" fmla="*/ 768884 w 5935095"/>
                  <a:gd name="connsiteY37" fmla="*/ 1313280 h 1408320"/>
                  <a:gd name="connsiteX38" fmla="*/ 691131 w 5935095"/>
                  <a:gd name="connsiteY38" fmla="*/ 1287360 h 1408320"/>
                  <a:gd name="connsiteX39" fmla="*/ 587462 w 5935095"/>
                  <a:gd name="connsiteY39" fmla="*/ 1252800 h 1408320"/>
                  <a:gd name="connsiteX40" fmla="*/ 561544 w 5935095"/>
                  <a:gd name="connsiteY40" fmla="*/ 1235520 h 1408320"/>
                  <a:gd name="connsiteX41" fmla="*/ 518348 w 5935095"/>
                  <a:gd name="connsiteY41" fmla="*/ 1218240 h 1408320"/>
                  <a:gd name="connsiteX42" fmla="*/ 466514 w 5935095"/>
                  <a:gd name="connsiteY42" fmla="*/ 1183680 h 1408320"/>
                  <a:gd name="connsiteX43" fmla="*/ 397400 w 5935095"/>
                  <a:gd name="connsiteY43" fmla="*/ 1140480 h 1408320"/>
                  <a:gd name="connsiteX44" fmla="*/ 362844 w 5935095"/>
                  <a:gd name="connsiteY44" fmla="*/ 1088640 h 1408320"/>
                  <a:gd name="connsiteX45" fmla="*/ 336926 w 5935095"/>
                  <a:gd name="connsiteY45" fmla="*/ 1028160 h 1408320"/>
                  <a:gd name="connsiteX46" fmla="*/ 328287 w 5935095"/>
                  <a:gd name="connsiteY46" fmla="*/ 976320 h 1408320"/>
                  <a:gd name="connsiteX47" fmla="*/ 319648 w 5935095"/>
                  <a:gd name="connsiteY47" fmla="*/ 941760 h 1408320"/>
                  <a:gd name="connsiteX48" fmla="*/ 328287 w 5935095"/>
                  <a:gd name="connsiteY48" fmla="*/ 812160 h 1408320"/>
                  <a:gd name="connsiteX49" fmla="*/ 380122 w 5935095"/>
                  <a:gd name="connsiteY49" fmla="*/ 786240 h 1408320"/>
                  <a:gd name="connsiteX50" fmla="*/ 475153 w 5935095"/>
                  <a:gd name="connsiteY50" fmla="*/ 803520 h 1408320"/>
                  <a:gd name="connsiteX51" fmla="*/ 518348 w 5935095"/>
                  <a:gd name="connsiteY51" fmla="*/ 812160 h 1408320"/>
                  <a:gd name="connsiteX52" fmla="*/ 578823 w 5935095"/>
                  <a:gd name="connsiteY52" fmla="*/ 838080 h 1408320"/>
                  <a:gd name="connsiteX53" fmla="*/ 596101 w 5935095"/>
                  <a:gd name="connsiteY53" fmla="*/ 864000 h 1408320"/>
                  <a:gd name="connsiteX54" fmla="*/ 639297 w 5935095"/>
                  <a:gd name="connsiteY54" fmla="*/ 924480 h 1408320"/>
                  <a:gd name="connsiteX55" fmla="*/ 656575 w 5935095"/>
                  <a:gd name="connsiteY55" fmla="*/ 959040 h 1408320"/>
                  <a:gd name="connsiteX56" fmla="*/ 647936 w 5935095"/>
                  <a:gd name="connsiteY56" fmla="*/ 1054080 h 1408320"/>
                  <a:gd name="connsiteX57" fmla="*/ 639297 w 5935095"/>
                  <a:gd name="connsiteY57" fmla="*/ 1080000 h 1408320"/>
                  <a:gd name="connsiteX58" fmla="*/ 613379 w 5935095"/>
                  <a:gd name="connsiteY58" fmla="*/ 1097280 h 1408320"/>
                  <a:gd name="connsiteX59" fmla="*/ 552905 w 5935095"/>
                  <a:gd name="connsiteY59" fmla="*/ 1123200 h 1408320"/>
                  <a:gd name="connsiteX60" fmla="*/ 501070 w 5935095"/>
                  <a:gd name="connsiteY60" fmla="*/ 1131840 h 1408320"/>
                  <a:gd name="connsiteX61" fmla="*/ 475153 w 5935095"/>
                  <a:gd name="connsiteY61" fmla="*/ 1140480 h 1408320"/>
                  <a:gd name="connsiteX62" fmla="*/ 224617 w 5935095"/>
                  <a:gd name="connsiteY62" fmla="*/ 1114560 h 1408320"/>
                  <a:gd name="connsiteX63" fmla="*/ 172783 w 5935095"/>
                  <a:gd name="connsiteY63" fmla="*/ 1071360 h 1408320"/>
                  <a:gd name="connsiteX64" fmla="*/ 146865 w 5935095"/>
                  <a:gd name="connsiteY64" fmla="*/ 1045440 h 1408320"/>
                  <a:gd name="connsiteX65" fmla="*/ 95030 w 5935095"/>
                  <a:gd name="connsiteY65" fmla="*/ 1010880 h 1408320"/>
                  <a:gd name="connsiteX66" fmla="*/ 43195 w 5935095"/>
                  <a:gd name="connsiteY66" fmla="*/ 941760 h 1408320"/>
                  <a:gd name="connsiteX67" fmla="*/ 25917 w 5935095"/>
                  <a:gd name="connsiteY67" fmla="*/ 907200 h 1408320"/>
                  <a:gd name="connsiteX68" fmla="*/ 8639 w 5935095"/>
                  <a:gd name="connsiteY68" fmla="*/ 846720 h 1408320"/>
                  <a:gd name="connsiteX69" fmla="*/ 0 w 5935095"/>
                  <a:gd name="connsiteY69" fmla="*/ 820800 h 1408320"/>
                  <a:gd name="connsiteX70" fmla="*/ 8639 w 5935095"/>
                  <a:gd name="connsiteY70" fmla="*/ 708480 h 1408320"/>
                  <a:gd name="connsiteX71" fmla="*/ 17278 w 5935095"/>
                  <a:gd name="connsiteY71" fmla="*/ 682560 h 1408320"/>
                  <a:gd name="connsiteX72" fmla="*/ 86391 w 5935095"/>
                  <a:gd name="connsiteY72" fmla="*/ 604800 h 1408320"/>
                  <a:gd name="connsiteX73" fmla="*/ 181422 w 5935095"/>
                  <a:gd name="connsiteY73" fmla="*/ 535680 h 1408320"/>
                  <a:gd name="connsiteX74" fmla="*/ 224617 w 5935095"/>
                  <a:gd name="connsiteY74" fmla="*/ 518400 h 1408320"/>
                  <a:gd name="connsiteX75" fmla="*/ 259174 w 5935095"/>
                  <a:gd name="connsiteY75" fmla="*/ 501120 h 1408320"/>
                  <a:gd name="connsiteX76" fmla="*/ 293731 w 5935095"/>
                  <a:gd name="connsiteY76" fmla="*/ 475200 h 1408320"/>
                  <a:gd name="connsiteX77" fmla="*/ 328287 w 5935095"/>
                  <a:gd name="connsiteY77" fmla="*/ 466560 h 1408320"/>
                  <a:gd name="connsiteX78" fmla="*/ 362844 w 5935095"/>
                  <a:gd name="connsiteY78" fmla="*/ 449280 h 1408320"/>
                  <a:gd name="connsiteX79" fmla="*/ 423318 w 5935095"/>
                  <a:gd name="connsiteY79" fmla="*/ 432000 h 1408320"/>
                  <a:gd name="connsiteX80" fmla="*/ 501070 w 5935095"/>
                  <a:gd name="connsiteY80" fmla="*/ 397440 h 1408320"/>
                  <a:gd name="connsiteX81" fmla="*/ 535627 w 5935095"/>
                  <a:gd name="connsiteY81" fmla="*/ 388800 h 1408320"/>
                  <a:gd name="connsiteX82" fmla="*/ 587462 w 5935095"/>
                  <a:gd name="connsiteY82" fmla="*/ 371520 h 1408320"/>
                  <a:gd name="connsiteX83" fmla="*/ 647936 w 5935095"/>
                  <a:gd name="connsiteY83" fmla="*/ 362880 h 1408320"/>
                  <a:gd name="connsiteX84" fmla="*/ 734327 w 5935095"/>
                  <a:gd name="connsiteY84" fmla="*/ 328320 h 1408320"/>
                  <a:gd name="connsiteX85" fmla="*/ 777523 w 5935095"/>
                  <a:gd name="connsiteY85" fmla="*/ 302400 h 1408320"/>
                  <a:gd name="connsiteX86" fmla="*/ 837997 w 5935095"/>
                  <a:gd name="connsiteY86" fmla="*/ 259200 h 1408320"/>
                  <a:gd name="connsiteX87" fmla="*/ 872554 w 5935095"/>
                  <a:gd name="connsiteY87" fmla="*/ 241920 h 1408320"/>
                  <a:gd name="connsiteX88" fmla="*/ 898471 w 5935095"/>
                  <a:gd name="connsiteY88" fmla="*/ 233280 h 1408320"/>
                  <a:gd name="connsiteX89" fmla="*/ 950306 w 5935095"/>
                  <a:gd name="connsiteY89" fmla="*/ 198720 h 1408320"/>
                  <a:gd name="connsiteX90" fmla="*/ 976223 w 5935095"/>
                  <a:gd name="connsiteY90" fmla="*/ 181440 h 1408320"/>
                  <a:gd name="connsiteX91" fmla="*/ 1019419 w 5935095"/>
                  <a:gd name="connsiteY91" fmla="*/ 138240 h 1408320"/>
                  <a:gd name="connsiteX92" fmla="*/ 1036697 w 5935095"/>
                  <a:gd name="connsiteY92" fmla="*/ 86400 h 1408320"/>
                  <a:gd name="connsiteX93" fmla="*/ 1028058 w 5935095"/>
                  <a:gd name="connsiteY93" fmla="*/ 51840 h 1408320"/>
                  <a:gd name="connsiteX94" fmla="*/ 993502 w 5935095"/>
                  <a:gd name="connsiteY94" fmla="*/ 34560 h 1408320"/>
                  <a:gd name="connsiteX95" fmla="*/ 950306 w 5935095"/>
                  <a:gd name="connsiteY95" fmla="*/ 25920 h 1408320"/>
                  <a:gd name="connsiteX96" fmla="*/ 872554 w 5935095"/>
                  <a:gd name="connsiteY96" fmla="*/ 0 h 1408320"/>
                  <a:gd name="connsiteX97" fmla="*/ 647936 w 5935095"/>
                  <a:gd name="connsiteY97" fmla="*/ 8640 h 1408320"/>
                  <a:gd name="connsiteX98" fmla="*/ 613379 w 5935095"/>
                  <a:gd name="connsiteY98" fmla="*/ 25920 h 1408320"/>
                  <a:gd name="connsiteX99" fmla="*/ 561544 w 5935095"/>
                  <a:gd name="connsiteY99" fmla="*/ 34560 h 140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935095" h="1408320">
                    <a:moveTo>
                      <a:pt x="5935095" y="708480"/>
                    </a:moveTo>
                    <a:cubicBezTo>
                      <a:pt x="5929336" y="722880"/>
                      <a:pt x="5924752" y="737808"/>
                      <a:pt x="5917817" y="751680"/>
                    </a:cubicBezTo>
                    <a:cubicBezTo>
                      <a:pt x="5906918" y="773480"/>
                      <a:pt x="5899332" y="778807"/>
                      <a:pt x="5883260" y="794880"/>
                    </a:cubicBezTo>
                    <a:cubicBezTo>
                      <a:pt x="5866287" y="845803"/>
                      <a:pt x="5886062" y="795580"/>
                      <a:pt x="5848704" y="855360"/>
                    </a:cubicBezTo>
                    <a:cubicBezTo>
                      <a:pt x="5817388" y="905471"/>
                      <a:pt x="5849716" y="877726"/>
                      <a:pt x="5805508" y="907200"/>
                    </a:cubicBezTo>
                    <a:cubicBezTo>
                      <a:pt x="5793989" y="924480"/>
                      <a:pt x="5785636" y="944355"/>
                      <a:pt x="5770952" y="959040"/>
                    </a:cubicBezTo>
                    <a:cubicBezTo>
                      <a:pt x="5753674" y="976320"/>
                      <a:pt x="5732671" y="990547"/>
                      <a:pt x="5719117" y="1010880"/>
                    </a:cubicBezTo>
                    <a:cubicBezTo>
                      <a:pt x="5696787" y="1044377"/>
                      <a:pt x="5711689" y="1033516"/>
                      <a:pt x="5675921" y="1045440"/>
                    </a:cubicBezTo>
                    <a:cubicBezTo>
                      <a:pt x="5667282" y="1054080"/>
                      <a:pt x="5659389" y="1063538"/>
                      <a:pt x="5650003" y="1071360"/>
                    </a:cubicBezTo>
                    <a:cubicBezTo>
                      <a:pt x="5625150" y="1092073"/>
                      <a:pt x="5547007" y="1128735"/>
                      <a:pt x="5537694" y="1131840"/>
                    </a:cubicBezTo>
                    <a:cubicBezTo>
                      <a:pt x="5529055" y="1134720"/>
                      <a:pt x="5519922" y="1136407"/>
                      <a:pt x="5511777" y="1140480"/>
                    </a:cubicBezTo>
                    <a:cubicBezTo>
                      <a:pt x="5502490" y="1145124"/>
                      <a:pt x="5495348" y="1153543"/>
                      <a:pt x="5485860" y="1157760"/>
                    </a:cubicBezTo>
                    <a:cubicBezTo>
                      <a:pt x="5469217" y="1165158"/>
                      <a:pt x="5450315" y="1166894"/>
                      <a:pt x="5434025" y="1175040"/>
                    </a:cubicBezTo>
                    <a:cubicBezTo>
                      <a:pt x="5422506" y="1180800"/>
                      <a:pt x="5411686" y="1188247"/>
                      <a:pt x="5399468" y="1192320"/>
                    </a:cubicBezTo>
                    <a:cubicBezTo>
                      <a:pt x="5363786" y="1204215"/>
                      <a:pt x="5316584" y="1212802"/>
                      <a:pt x="5278520" y="1218240"/>
                    </a:cubicBezTo>
                    <a:cubicBezTo>
                      <a:pt x="5255536" y="1221524"/>
                      <a:pt x="5232271" y="1222845"/>
                      <a:pt x="5209407" y="1226880"/>
                    </a:cubicBezTo>
                    <a:cubicBezTo>
                      <a:pt x="5183261" y="1231494"/>
                      <a:pt x="5157688" y="1238953"/>
                      <a:pt x="5131654" y="1244160"/>
                    </a:cubicBezTo>
                    <a:cubicBezTo>
                      <a:pt x="5114478" y="1247596"/>
                      <a:pt x="5097054" y="1249666"/>
                      <a:pt x="5079820" y="1252800"/>
                    </a:cubicBezTo>
                    <a:cubicBezTo>
                      <a:pt x="5065373" y="1255427"/>
                      <a:pt x="5051108" y="1259026"/>
                      <a:pt x="5036624" y="1261440"/>
                    </a:cubicBezTo>
                    <a:cubicBezTo>
                      <a:pt x="5016538" y="1264788"/>
                      <a:pt x="4996236" y="1266732"/>
                      <a:pt x="4976150" y="1270080"/>
                    </a:cubicBezTo>
                    <a:cubicBezTo>
                      <a:pt x="4961666" y="1272494"/>
                      <a:pt x="4947490" y="1276643"/>
                      <a:pt x="4932954" y="1278720"/>
                    </a:cubicBezTo>
                    <a:cubicBezTo>
                      <a:pt x="4907139" y="1282408"/>
                      <a:pt x="4881077" y="1284125"/>
                      <a:pt x="4855202" y="1287360"/>
                    </a:cubicBezTo>
                    <a:cubicBezTo>
                      <a:pt x="4702421" y="1306460"/>
                      <a:pt x="4905463" y="1284925"/>
                      <a:pt x="4708336" y="1304640"/>
                    </a:cubicBezTo>
                    <a:cubicBezTo>
                      <a:pt x="4652730" y="1323177"/>
                      <a:pt x="4710992" y="1305637"/>
                      <a:pt x="4613305" y="1321920"/>
                    </a:cubicBezTo>
                    <a:cubicBezTo>
                      <a:pt x="4601593" y="1323872"/>
                      <a:pt x="4590503" y="1328881"/>
                      <a:pt x="4578749" y="1330560"/>
                    </a:cubicBezTo>
                    <a:cubicBezTo>
                      <a:pt x="4550099" y="1334653"/>
                      <a:pt x="4521192" y="1336728"/>
                      <a:pt x="4492357" y="1339200"/>
                    </a:cubicBezTo>
                    <a:lnTo>
                      <a:pt x="4276379" y="1356480"/>
                    </a:lnTo>
                    <a:cubicBezTo>
                      <a:pt x="3926789" y="1380872"/>
                      <a:pt x="4324488" y="1345971"/>
                      <a:pt x="3948091" y="1382400"/>
                    </a:cubicBezTo>
                    <a:cubicBezTo>
                      <a:pt x="3916431" y="1385464"/>
                      <a:pt x="3884435" y="1385810"/>
                      <a:pt x="3853060" y="1391040"/>
                    </a:cubicBezTo>
                    <a:cubicBezTo>
                      <a:pt x="3835782" y="1393920"/>
                      <a:pt x="3818740" y="1399450"/>
                      <a:pt x="3801225" y="1399680"/>
                    </a:cubicBezTo>
                    <a:lnTo>
                      <a:pt x="2539910" y="1408320"/>
                    </a:lnTo>
                    <a:lnTo>
                      <a:pt x="1269955" y="1399680"/>
                    </a:lnTo>
                    <a:cubicBezTo>
                      <a:pt x="1252440" y="1399451"/>
                      <a:pt x="1235537" y="1392906"/>
                      <a:pt x="1218120" y="1391040"/>
                    </a:cubicBezTo>
                    <a:cubicBezTo>
                      <a:pt x="1154867" y="1384262"/>
                      <a:pt x="1091412" y="1379520"/>
                      <a:pt x="1028058" y="1373760"/>
                    </a:cubicBezTo>
                    <a:cubicBezTo>
                      <a:pt x="999261" y="1368000"/>
                      <a:pt x="970675" y="1361061"/>
                      <a:pt x="941667" y="1356480"/>
                    </a:cubicBezTo>
                    <a:cubicBezTo>
                      <a:pt x="915909" y="1352413"/>
                      <a:pt x="889594" y="1352372"/>
                      <a:pt x="863914" y="1347840"/>
                    </a:cubicBezTo>
                    <a:cubicBezTo>
                      <a:pt x="840529" y="1343713"/>
                      <a:pt x="794801" y="1330560"/>
                      <a:pt x="794801" y="1330560"/>
                    </a:cubicBezTo>
                    <a:cubicBezTo>
                      <a:pt x="786162" y="1324800"/>
                      <a:pt x="778372" y="1317497"/>
                      <a:pt x="768884" y="1313280"/>
                    </a:cubicBezTo>
                    <a:cubicBezTo>
                      <a:pt x="753325" y="1306364"/>
                      <a:pt x="711869" y="1295138"/>
                      <a:pt x="691131" y="1287360"/>
                    </a:cubicBezTo>
                    <a:cubicBezTo>
                      <a:pt x="610901" y="1257271"/>
                      <a:pt x="645888" y="1267408"/>
                      <a:pt x="587462" y="1252800"/>
                    </a:cubicBezTo>
                    <a:cubicBezTo>
                      <a:pt x="578823" y="1247040"/>
                      <a:pt x="570831" y="1240164"/>
                      <a:pt x="561544" y="1235520"/>
                    </a:cubicBezTo>
                    <a:cubicBezTo>
                      <a:pt x="547673" y="1228584"/>
                      <a:pt x="530967" y="1227254"/>
                      <a:pt x="518348" y="1218240"/>
                    </a:cubicBezTo>
                    <a:cubicBezTo>
                      <a:pt x="454098" y="1172343"/>
                      <a:pt x="557323" y="1206385"/>
                      <a:pt x="466514" y="1183680"/>
                    </a:cubicBezTo>
                    <a:cubicBezTo>
                      <a:pt x="443476" y="1169280"/>
                      <a:pt x="412469" y="1163086"/>
                      <a:pt x="397400" y="1140480"/>
                    </a:cubicBezTo>
                    <a:cubicBezTo>
                      <a:pt x="385881" y="1123200"/>
                      <a:pt x="369410" y="1108342"/>
                      <a:pt x="362844" y="1088640"/>
                    </a:cubicBezTo>
                    <a:cubicBezTo>
                      <a:pt x="350133" y="1050501"/>
                      <a:pt x="358278" y="1070866"/>
                      <a:pt x="336926" y="1028160"/>
                    </a:cubicBezTo>
                    <a:cubicBezTo>
                      <a:pt x="334046" y="1010880"/>
                      <a:pt x="331722" y="993498"/>
                      <a:pt x="328287" y="976320"/>
                    </a:cubicBezTo>
                    <a:cubicBezTo>
                      <a:pt x="325958" y="964676"/>
                      <a:pt x="319648" y="953634"/>
                      <a:pt x="319648" y="941760"/>
                    </a:cubicBezTo>
                    <a:cubicBezTo>
                      <a:pt x="319648" y="898464"/>
                      <a:pt x="318371" y="854305"/>
                      <a:pt x="328287" y="812160"/>
                    </a:cubicBezTo>
                    <a:cubicBezTo>
                      <a:pt x="331137" y="800044"/>
                      <a:pt x="371230" y="789204"/>
                      <a:pt x="380122" y="786240"/>
                    </a:cubicBezTo>
                    <a:lnTo>
                      <a:pt x="475153" y="803520"/>
                    </a:lnTo>
                    <a:cubicBezTo>
                      <a:pt x="489585" y="806226"/>
                      <a:pt x="504418" y="807516"/>
                      <a:pt x="518348" y="812160"/>
                    </a:cubicBezTo>
                    <a:cubicBezTo>
                      <a:pt x="539154" y="819096"/>
                      <a:pt x="558665" y="829440"/>
                      <a:pt x="578823" y="838080"/>
                    </a:cubicBezTo>
                    <a:cubicBezTo>
                      <a:pt x="584582" y="846720"/>
                      <a:pt x="590066" y="855550"/>
                      <a:pt x="596101" y="864000"/>
                    </a:cubicBezTo>
                    <a:cubicBezTo>
                      <a:pt x="609338" y="882534"/>
                      <a:pt x="627667" y="904126"/>
                      <a:pt x="639297" y="924480"/>
                    </a:cubicBezTo>
                    <a:cubicBezTo>
                      <a:pt x="645687" y="935663"/>
                      <a:pt x="650816" y="947520"/>
                      <a:pt x="656575" y="959040"/>
                    </a:cubicBezTo>
                    <a:cubicBezTo>
                      <a:pt x="653695" y="990720"/>
                      <a:pt x="652434" y="1022589"/>
                      <a:pt x="647936" y="1054080"/>
                    </a:cubicBezTo>
                    <a:cubicBezTo>
                      <a:pt x="646648" y="1063096"/>
                      <a:pt x="644986" y="1072888"/>
                      <a:pt x="639297" y="1080000"/>
                    </a:cubicBezTo>
                    <a:cubicBezTo>
                      <a:pt x="632811" y="1088108"/>
                      <a:pt x="622394" y="1092128"/>
                      <a:pt x="613379" y="1097280"/>
                    </a:cubicBezTo>
                    <a:cubicBezTo>
                      <a:pt x="596570" y="1106886"/>
                      <a:pt x="572732" y="1118794"/>
                      <a:pt x="552905" y="1123200"/>
                    </a:cubicBezTo>
                    <a:cubicBezTo>
                      <a:pt x="535805" y="1127000"/>
                      <a:pt x="518348" y="1128960"/>
                      <a:pt x="501070" y="1131840"/>
                    </a:cubicBezTo>
                    <a:cubicBezTo>
                      <a:pt x="492431" y="1134720"/>
                      <a:pt x="484254" y="1140794"/>
                      <a:pt x="475153" y="1140480"/>
                    </a:cubicBezTo>
                    <a:cubicBezTo>
                      <a:pt x="274644" y="1133565"/>
                      <a:pt x="317750" y="1145607"/>
                      <a:pt x="224617" y="1114560"/>
                    </a:cubicBezTo>
                    <a:cubicBezTo>
                      <a:pt x="148907" y="1038841"/>
                      <a:pt x="244941" y="1131498"/>
                      <a:pt x="172783" y="1071360"/>
                    </a:cubicBezTo>
                    <a:cubicBezTo>
                      <a:pt x="163397" y="1063538"/>
                      <a:pt x="156509" y="1052942"/>
                      <a:pt x="146865" y="1045440"/>
                    </a:cubicBezTo>
                    <a:cubicBezTo>
                      <a:pt x="130473" y="1032690"/>
                      <a:pt x="95030" y="1010880"/>
                      <a:pt x="95030" y="1010880"/>
                    </a:cubicBezTo>
                    <a:cubicBezTo>
                      <a:pt x="77752" y="987840"/>
                      <a:pt x="56073" y="967519"/>
                      <a:pt x="43195" y="941760"/>
                    </a:cubicBezTo>
                    <a:cubicBezTo>
                      <a:pt x="37436" y="930240"/>
                      <a:pt x="30990" y="919038"/>
                      <a:pt x="25917" y="907200"/>
                    </a:cubicBezTo>
                    <a:cubicBezTo>
                      <a:pt x="17040" y="886484"/>
                      <a:pt x="14902" y="868642"/>
                      <a:pt x="8639" y="846720"/>
                    </a:cubicBezTo>
                    <a:cubicBezTo>
                      <a:pt x="6137" y="837963"/>
                      <a:pt x="2880" y="829440"/>
                      <a:pt x="0" y="820800"/>
                    </a:cubicBezTo>
                    <a:cubicBezTo>
                      <a:pt x="2880" y="783360"/>
                      <a:pt x="3982" y="745741"/>
                      <a:pt x="8639" y="708480"/>
                    </a:cubicBezTo>
                    <a:cubicBezTo>
                      <a:pt x="9768" y="699443"/>
                      <a:pt x="12760" y="690468"/>
                      <a:pt x="17278" y="682560"/>
                    </a:cubicBezTo>
                    <a:cubicBezTo>
                      <a:pt x="34227" y="652895"/>
                      <a:pt x="62973" y="628220"/>
                      <a:pt x="86391" y="604800"/>
                    </a:cubicBezTo>
                    <a:cubicBezTo>
                      <a:pt x="118116" y="573071"/>
                      <a:pt x="131746" y="555553"/>
                      <a:pt x="181422" y="535680"/>
                    </a:cubicBezTo>
                    <a:cubicBezTo>
                      <a:pt x="195820" y="529920"/>
                      <a:pt x="210446" y="524699"/>
                      <a:pt x="224617" y="518400"/>
                    </a:cubicBezTo>
                    <a:cubicBezTo>
                      <a:pt x="236386" y="513169"/>
                      <a:pt x="248253" y="507946"/>
                      <a:pt x="259174" y="501120"/>
                    </a:cubicBezTo>
                    <a:cubicBezTo>
                      <a:pt x="271384" y="493488"/>
                      <a:pt x="280852" y="481640"/>
                      <a:pt x="293731" y="475200"/>
                    </a:cubicBezTo>
                    <a:cubicBezTo>
                      <a:pt x="304351" y="469890"/>
                      <a:pt x="317170" y="470729"/>
                      <a:pt x="328287" y="466560"/>
                    </a:cubicBezTo>
                    <a:cubicBezTo>
                      <a:pt x="340346" y="462038"/>
                      <a:pt x="351007" y="454354"/>
                      <a:pt x="362844" y="449280"/>
                    </a:cubicBezTo>
                    <a:cubicBezTo>
                      <a:pt x="380197" y="441842"/>
                      <a:pt x="405780" y="436385"/>
                      <a:pt x="423318" y="432000"/>
                    </a:cubicBezTo>
                    <a:cubicBezTo>
                      <a:pt x="453425" y="416945"/>
                      <a:pt x="467977" y="408472"/>
                      <a:pt x="501070" y="397440"/>
                    </a:cubicBezTo>
                    <a:cubicBezTo>
                      <a:pt x="512334" y="393685"/>
                      <a:pt x="524254" y="392212"/>
                      <a:pt x="535627" y="388800"/>
                    </a:cubicBezTo>
                    <a:cubicBezTo>
                      <a:pt x="553072" y="383566"/>
                      <a:pt x="569432" y="374096"/>
                      <a:pt x="587462" y="371520"/>
                    </a:cubicBezTo>
                    <a:lnTo>
                      <a:pt x="647936" y="362880"/>
                    </a:lnTo>
                    <a:cubicBezTo>
                      <a:pt x="724178" y="305692"/>
                      <a:pt x="634624" y="364579"/>
                      <a:pt x="734327" y="328320"/>
                    </a:cubicBezTo>
                    <a:cubicBezTo>
                      <a:pt x="750108" y="322581"/>
                      <a:pt x="763552" y="311715"/>
                      <a:pt x="777523" y="302400"/>
                    </a:cubicBezTo>
                    <a:cubicBezTo>
                      <a:pt x="805328" y="283862"/>
                      <a:pt x="810958" y="274652"/>
                      <a:pt x="837997" y="259200"/>
                    </a:cubicBezTo>
                    <a:cubicBezTo>
                      <a:pt x="849179" y="252810"/>
                      <a:pt x="860717" y="246994"/>
                      <a:pt x="872554" y="241920"/>
                    </a:cubicBezTo>
                    <a:cubicBezTo>
                      <a:pt x="880924" y="238333"/>
                      <a:pt x="890511" y="237703"/>
                      <a:pt x="898471" y="233280"/>
                    </a:cubicBezTo>
                    <a:cubicBezTo>
                      <a:pt x="916624" y="223194"/>
                      <a:pt x="933028" y="210240"/>
                      <a:pt x="950306" y="198720"/>
                    </a:cubicBezTo>
                    <a:cubicBezTo>
                      <a:pt x="958945" y="192960"/>
                      <a:pt x="968881" y="188782"/>
                      <a:pt x="976223" y="181440"/>
                    </a:cubicBezTo>
                    <a:lnTo>
                      <a:pt x="1019419" y="138240"/>
                    </a:lnTo>
                    <a:cubicBezTo>
                      <a:pt x="1025178" y="120960"/>
                      <a:pt x="1041114" y="104071"/>
                      <a:pt x="1036697" y="86400"/>
                    </a:cubicBezTo>
                    <a:cubicBezTo>
                      <a:pt x="1033817" y="74880"/>
                      <a:pt x="1035659" y="60963"/>
                      <a:pt x="1028058" y="51840"/>
                    </a:cubicBezTo>
                    <a:cubicBezTo>
                      <a:pt x="1019814" y="41946"/>
                      <a:pt x="1005720" y="38633"/>
                      <a:pt x="993502" y="34560"/>
                    </a:cubicBezTo>
                    <a:cubicBezTo>
                      <a:pt x="979572" y="29916"/>
                      <a:pt x="964425" y="29954"/>
                      <a:pt x="950306" y="25920"/>
                    </a:cubicBezTo>
                    <a:cubicBezTo>
                      <a:pt x="924038" y="18414"/>
                      <a:pt x="898471" y="8640"/>
                      <a:pt x="872554" y="0"/>
                    </a:cubicBezTo>
                    <a:cubicBezTo>
                      <a:pt x="797681" y="2880"/>
                      <a:pt x="722492" y="1184"/>
                      <a:pt x="647936" y="8640"/>
                    </a:cubicBezTo>
                    <a:cubicBezTo>
                      <a:pt x="635121" y="9922"/>
                      <a:pt x="625216" y="20846"/>
                      <a:pt x="613379" y="25920"/>
                    </a:cubicBezTo>
                    <a:cubicBezTo>
                      <a:pt x="586846" y="37292"/>
                      <a:pt x="589377" y="34560"/>
                      <a:pt x="561544" y="34560"/>
                    </a:cubicBezTo>
                  </a:path>
                </a:pathLst>
              </a:custGeom>
              <a:ln w="444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" name="Left Arrow 52">
              <a:extLst>
                <a:ext uri="{FF2B5EF4-FFF2-40B4-BE49-F238E27FC236}">
                  <a16:creationId xmlns:a16="http://schemas.microsoft.com/office/drawing/2014/main" id="{5AE561B9-C07F-6246-B706-5038692C24BF}"/>
                </a:ext>
              </a:extLst>
            </p:cNvPr>
            <p:cNvSpPr/>
            <p:nvPr/>
          </p:nvSpPr>
          <p:spPr>
            <a:xfrm>
              <a:off x="4471318" y="3673232"/>
              <a:ext cx="969218" cy="264622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A56E33F-9F0C-B949-BDC7-9DB148031457}"/>
              </a:ext>
            </a:extLst>
          </p:cNvPr>
          <p:cNvSpPr txBox="1"/>
          <p:nvPr/>
        </p:nvSpPr>
        <p:spPr>
          <a:xfrm>
            <a:off x="426780" y="2112324"/>
            <a:ext cx="60884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24576</a:t>
            </a:r>
          </a:p>
        </p:txBody>
      </p:sp>
      <p:sp>
        <p:nvSpPr>
          <p:cNvPr id="59" name="Rounded Rectangular Callout 58">
            <a:extLst>
              <a:ext uri="{FF2B5EF4-FFF2-40B4-BE49-F238E27FC236}">
                <a16:creationId xmlns:a16="http://schemas.microsoft.com/office/drawing/2014/main" id="{C604D7D9-5644-CC42-A40C-B49322385152}"/>
              </a:ext>
            </a:extLst>
          </p:cNvPr>
          <p:cNvSpPr/>
          <p:nvPr/>
        </p:nvSpPr>
        <p:spPr>
          <a:xfrm>
            <a:off x="273599" y="2523171"/>
            <a:ext cx="1140969" cy="786381"/>
          </a:xfrm>
          <a:prstGeom prst="wedgeRoundRectCallout">
            <a:avLst>
              <a:gd name="adj1" fmla="val -1949"/>
              <a:gd name="adj2" fmla="val -6567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address</a:t>
            </a:r>
            <a:b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keyboard memory map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9602119-C964-6949-9A9D-86820651E4E5}"/>
              </a:ext>
            </a:extLst>
          </p:cNvPr>
          <p:cNvSpPr/>
          <p:nvPr/>
        </p:nvSpPr>
        <p:spPr>
          <a:xfrm>
            <a:off x="339933" y="2391325"/>
            <a:ext cx="719946" cy="3311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KBD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19D874-D495-384B-A8F5-DD05594FDD3D}"/>
              </a:ext>
            </a:extLst>
          </p:cNvPr>
          <p:cNvSpPr/>
          <p:nvPr/>
        </p:nvSpPr>
        <p:spPr>
          <a:xfrm>
            <a:off x="576757" y="2291791"/>
            <a:ext cx="299081" cy="254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1584283-7585-8A44-8824-DC619C895616}"/>
              </a:ext>
            </a:extLst>
          </p:cNvPr>
          <p:cNvGrpSpPr/>
          <p:nvPr/>
        </p:nvGrpSpPr>
        <p:grpSpPr>
          <a:xfrm>
            <a:off x="1046041" y="2090252"/>
            <a:ext cx="5430804" cy="1462707"/>
            <a:chOff x="1044311" y="2089869"/>
            <a:chExt cx="5430804" cy="146270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6256456-74A7-F94E-B8B0-6D45160D1DF6}"/>
                </a:ext>
              </a:extLst>
            </p:cNvPr>
            <p:cNvGrpSpPr/>
            <p:nvPr/>
          </p:nvGrpSpPr>
          <p:grpSpPr>
            <a:xfrm>
              <a:off x="3281602" y="2089869"/>
              <a:ext cx="3193513" cy="1462707"/>
              <a:chOff x="3277219" y="2078980"/>
              <a:chExt cx="3193513" cy="1462707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977054A-24AB-C943-973C-A60B6488CC02}"/>
                  </a:ext>
                </a:extLst>
              </p:cNvPr>
              <p:cNvGrpSpPr/>
              <p:nvPr/>
            </p:nvGrpSpPr>
            <p:grpSpPr>
              <a:xfrm>
                <a:off x="5411731" y="2078980"/>
                <a:ext cx="234881" cy="272108"/>
                <a:chOff x="6275646" y="1871620"/>
                <a:chExt cx="234881" cy="27210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9F61411A-D4EE-3C42-B62B-9E4ECD6B887C}"/>
                    </a:ext>
                  </a:extLst>
                </p:cNvPr>
                <p:cNvSpPr/>
                <p:nvPr/>
              </p:nvSpPr>
              <p:spPr>
                <a:xfrm>
                  <a:off x="6275646" y="1902988"/>
                  <a:ext cx="233560" cy="240740"/>
                </a:xfrm>
                <a:prstGeom prst="rect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D078ECF-F565-0149-8AAE-625BF55F070F}"/>
                    </a:ext>
                  </a:extLst>
                </p:cNvPr>
                <p:cNvSpPr/>
                <p:nvPr/>
              </p:nvSpPr>
              <p:spPr>
                <a:xfrm>
                  <a:off x="6276967" y="1871620"/>
                  <a:ext cx="233560" cy="2407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k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1B4F0D9-AFFF-674E-889F-82B158980C51}"/>
                  </a:ext>
                </a:extLst>
              </p:cNvPr>
              <p:cNvSpPr txBox="1"/>
              <p:nvPr/>
            </p:nvSpPr>
            <p:spPr>
              <a:xfrm>
                <a:off x="3277219" y="3172355"/>
                <a:ext cx="3193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/>
                    <a:cs typeface="Times New Roman"/>
                  </a:rPr>
                  <a:t>code(</a:t>
                </a:r>
                <a:r>
                  <a:rPr lang="en-US" sz="1600" dirty="0">
                    <a:latin typeface="Consolas" panose="020B0609020204030204" pitchFamily="49" charset="0"/>
                  </a:rPr>
                  <a:t>'</a:t>
                </a:r>
                <a:r>
                  <a:rPr lang="en-US" sz="1600" dirty="0">
                    <a:latin typeface="Consolas"/>
                    <a:cs typeface="Consolas"/>
                  </a:rPr>
                  <a:t>k</a:t>
                </a:r>
                <a:r>
                  <a:rPr lang="en-US" sz="1600" dirty="0">
                    <a:latin typeface="Consolas" panose="020B0609020204030204" pitchFamily="49" charset="0"/>
                  </a:rPr>
                  <a:t>'</a:t>
                </a:r>
                <a:r>
                  <a:rPr lang="en-US" dirty="0">
                    <a:latin typeface="Times New Roman"/>
                    <a:cs typeface="Times New Roman"/>
                  </a:rPr>
                  <a:t>) = </a:t>
                </a:r>
                <a:r>
                  <a:rPr lang="en-US" sz="1600" dirty="0">
                    <a:latin typeface="Consolas"/>
                    <a:cs typeface="Consolas"/>
                  </a:rPr>
                  <a:t>75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D58B521-1468-DD44-8203-B9D4D48A0E29}"/>
                </a:ext>
              </a:extLst>
            </p:cNvPr>
            <p:cNvSpPr txBox="1"/>
            <p:nvPr/>
          </p:nvSpPr>
          <p:spPr>
            <a:xfrm>
              <a:off x="1044311" y="2097903"/>
              <a:ext cx="1798320" cy="246221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/>
                <a:t>0000000001001011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6FE2766-10AC-FA47-BD33-4DC523587D87}"/>
              </a:ext>
            </a:extLst>
          </p:cNvPr>
          <p:cNvSpPr txBox="1"/>
          <p:nvPr/>
        </p:nvSpPr>
        <p:spPr>
          <a:xfrm>
            <a:off x="901270" y="4374748"/>
            <a:ext cx="2580305" cy="11699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180000" tIns="93600" rIns="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the character code of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the currently pressed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@KBD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D=M</a:t>
            </a:r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sp>
        <p:nvSpPr>
          <p:cNvPr id="71" name="Rectangle 4">
            <a:extLst>
              <a:ext uri="{FF2B5EF4-FFF2-40B4-BE49-F238E27FC236}">
                <a16:creationId xmlns:a16="http://schemas.microsoft.com/office/drawing/2014/main" id="{BCEFF474-0CBD-B644-BD21-9914516496FE}"/>
              </a:ext>
            </a:extLst>
          </p:cNvPr>
          <p:cNvSpPr txBox="1">
            <a:spLocks noChangeArrowheads="1"/>
          </p:cNvSpPr>
          <p:nvPr/>
        </p:nvSpPr>
        <p:spPr>
          <a:xfrm>
            <a:off x="831282" y="4043396"/>
            <a:ext cx="4202629" cy="428685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/>
              <a:t>Examples: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5BE13EB-94DA-0349-AFB7-783E4E6DFFCA}"/>
              </a:ext>
            </a:extLst>
          </p:cNvPr>
          <p:cNvSpPr txBox="1"/>
          <p:nvPr/>
        </p:nvSpPr>
        <p:spPr>
          <a:xfrm>
            <a:off x="3836524" y="4374747"/>
            <a:ext cx="3676639" cy="179622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180000" tIns="93600" rIns="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If the currently pressed key is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'q'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goto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300" dirty="0"/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428D7985-E0E3-3F41-8DD3-6E69C54EC7EE}"/>
              </a:ext>
            </a:extLst>
          </p:cNvPr>
          <p:cNvSpPr txBox="1">
            <a:spLocks noChangeArrowheads="1"/>
          </p:cNvSpPr>
          <p:nvPr/>
        </p:nvSpPr>
        <p:spPr>
          <a:xfrm>
            <a:off x="3956699" y="3998330"/>
            <a:ext cx="4202629" cy="428685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66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inputs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B63A1D-4E7B-7341-AADC-6906623D5F2C}"/>
              </a:ext>
            </a:extLst>
          </p:cNvPr>
          <p:cNvGrpSpPr/>
          <p:nvPr/>
        </p:nvGrpSpPr>
        <p:grpSpPr>
          <a:xfrm>
            <a:off x="3481575" y="1313280"/>
            <a:ext cx="5140296" cy="1581120"/>
            <a:chOff x="3481575" y="1313280"/>
            <a:chExt cx="5140296" cy="1581120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6839F4BB-7215-1245-9A39-AAD2EF2D1588}"/>
                </a:ext>
              </a:extLst>
            </p:cNvPr>
            <p:cNvSpPr/>
            <p:nvPr/>
          </p:nvSpPr>
          <p:spPr>
            <a:xfrm>
              <a:off x="3481575" y="1313280"/>
              <a:ext cx="5140296" cy="1581120"/>
            </a:xfrm>
            <a:prstGeom prst="roundRect">
              <a:avLst>
                <a:gd name="adj" fmla="val 9588"/>
              </a:avLst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948D870-1973-AF47-99FA-B3061A72F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0491" y="1397140"/>
              <a:ext cx="4907711" cy="1394299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207194-467C-AC44-8623-F41CFC78D844}"/>
              </a:ext>
            </a:extLst>
          </p:cNvPr>
          <p:cNvGrpSpPr/>
          <p:nvPr/>
        </p:nvGrpSpPr>
        <p:grpSpPr>
          <a:xfrm>
            <a:off x="982567" y="1691267"/>
            <a:ext cx="7233264" cy="2246587"/>
            <a:chOff x="982567" y="1691267"/>
            <a:chExt cx="7233264" cy="224658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6260FD3-93EA-4D41-9C32-9FA172A3F959}"/>
                </a:ext>
              </a:extLst>
            </p:cNvPr>
            <p:cNvGrpSpPr/>
            <p:nvPr/>
          </p:nvGrpSpPr>
          <p:grpSpPr>
            <a:xfrm>
              <a:off x="982567" y="1691267"/>
              <a:ext cx="7233264" cy="1902973"/>
              <a:chOff x="982567" y="1691267"/>
              <a:chExt cx="7233264" cy="190297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3ED94C7-3AED-A84D-8D11-F5F27A40CAA8}"/>
                  </a:ext>
                </a:extLst>
              </p:cNvPr>
              <p:cNvGrpSpPr/>
              <p:nvPr/>
            </p:nvGrpSpPr>
            <p:grpSpPr>
              <a:xfrm>
                <a:off x="982567" y="1691267"/>
                <a:ext cx="1950030" cy="653028"/>
                <a:chOff x="1224861" y="2769160"/>
                <a:chExt cx="1950030" cy="653028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A33E08E-6B90-AD4C-91EA-CFCCA803DA15}"/>
                    </a:ext>
                  </a:extLst>
                </p:cNvPr>
                <p:cNvSpPr txBox="1"/>
                <p:nvPr/>
              </p:nvSpPr>
              <p:spPr>
                <a:xfrm>
                  <a:off x="1287640" y="3175967"/>
                  <a:ext cx="1798320" cy="246221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0" rIns="36000" bIns="0" rtlCol="0" anchor="ctr" anchorCtr="0">
                  <a:spAutoFit/>
                </a:bodyPr>
                <a:lstStyle/>
                <a:p>
                  <a:pPr algn="ctr"/>
                  <a:r>
                    <a:rPr lang="en-US" sz="1600" dirty="0"/>
                    <a:t>0000000000000000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18428CF-E774-844C-BF7C-FC72EE585377}"/>
                    </a:ext>
                  </a:extLst>
                </p:cNvPr>
                <p:cNvSpPr txBox="1"/>
                <p:nvPr/>
              </p:nvSpPr>
              <p:spPr>
                <a:xfrm>
                  <a:off x="1224861" y="2769160"/>
                  <a:ext cx="1950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RAM</a:t>
                  </a:r>
                </a:p>
              </p:txBody>
            </p:sp>
          </p:grp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EF87D7BB-B8C7-9949-8C30-3872B1E3531A}"/>
                  </a:ext>
                </a:extLst>
              </p:cNvPr>
              <p:cNvSpPr/>
              <p:nvPr/>
            </p:nvSpPr>
            <p:spPr>
              <a:xfrm>
                <a:off x="2280736" y="2185920"/>
                <a:ext cx="5935095" cy="1408320"/>
              </a:xfrm>
              <a:custGeom>
                <a:avLst/>
                <a:gdLst>
                  <a:gd name="connsiteX0" fmla="*/ 5935095 w 5935095"/>
                  <a:gd name="connsiteY0" fmla="*/ 708480 h 1408320"/>
                  <a:gd name="connsiteX1" fmla="*/ 5917817 w 5935095"/>
                  <a:gd name="connsiteY1" fmla="*/ 751680 h 1408320"/>
                  <a:gd name="connsiteX2" fmla="*/ 5883260 w 5935095"/>
                  <a:gd name="connsiteY2" fmla="*/ 794880 h 1408320"/>
                  <a:gd name="connsiteX3" fmla="*/ 5848704 w 5935095"/>
                  <a:gd name="connsiteY3" fmla="*/ 855360 h 1408320"/>
                  <a:gd name="connsiteX4" fmla="*/ 5805508 w 5935095"/>
                  <a:gd name="connsiteY4" fmla="*/ 907200 h 1408320"/>
                  <a:gd name="connsiteX5" fmla="*/ 5770952 w 5935095"/>
                  <a:gd name="connsiteY5" fmla="*/ 959040 h 1408320"/>
                  <a:gd name="connsiteX6" fmla="*/ 5719117 w 5935095"/>
                  <a:gd name="connsiteY6" fmla="*/ 1010880 h 1408320"/>
                  <a:gd name="connsiteX7" fmla="*/ 5675921 w 5935095"/>
                  <a:gd name="connsiteY7" fmla="*/ 1045440 h 1408320"/>
                  <a:gd name="connsiteX8" fmla="*/ 5650003 w 5935095"/>
                  <a:gd name="connsiteY8" fmla="*/ 1071360 h 1408320"/>
                  <a:gd name="connsiteX9" fmla="*/ 5537694 w 5935095"/>
                  <a:gd name="connsiteY9" fmla="*/ 1131840 h 1408320"/>
                  <a:gd name="connsiteX10" fmla="*/ 5511777 w 5935095"/>
                  <a:gd name="connsiteY10" fmla="*/ 1140480 h 1408320"/>
                  <a:gd name="connsiteX11" fmla="*/ 5485860 w 5935095"/>
                  <a:gd name="connsiteY11" fmla="*/ 1157760 h 1408320"/>
                  <a:gd name="connsiteX12" fmla="*/ 5434025 w 5935095"/>
                  <a:gd name="connsiteY12" fmla="*/ 1175040 h 1408320"/>
                  <a:gd name="connsiteX13" fmla="*/ 5399468 w 5935095"/>
                  <a:gd name="connsiteY13" fmla="*/ 1192320 h 1408320"/>
                  <a:gd name="connsiteX14" fmla="*/ 5278520 w 5935095"/>
                  <a:gd name="connsiteY14" fmla="*/ 1218240 h 1408320"/>
                  <a:gd name="connsiteX15" fmla="*/ 5209407 w 5935095"/>
                  <a:gd name="connsiteY15" fmla="*/ 1226880 h 1408320"/>
                  <a:gd name="connsiteX16" fmla="*/ 5131654 w 5935095"/>
                  <a:gd name="connsiteY16" fmla="*/ 1244160 h 1408320"/>
                  <a:gd name="connsiteX17" fmla="*/ 5079820 w 5935095"/>
                  <a:gd name="connsiteY17" fmla="*/ 1252800 h 1408320"/>
                  <a:gd name="connsiteX18" fmla="*/ 5036624 w 5935095"/>
                  <a:gd name="connsiteY18" fmla="*/ 1261440 h 1408320"/>
                  <a:gd name="connsiteX19" fmla="*/ 4976150 w 5935095"/>
                  <a:gd name="connsiteY19" fmla="*/ 1270080 h 1408320"/>
                  <a:gd name="connsiteX20" fmla="*/ 4932954 w 5935095"/>
                  <a:gd name="connsiteY20" fmla="*/ 1278720 h 1408320"/>
                  <a:gd name="connsiteX21" fmla="*/ 4855202 w 5935095"/>
                  <a:gd name="connsiteY21" fmla="*/ 1287360 h 1408320"/>
                  <a:gd name="connsiteX22" fmla="*/ 4708336 w 5935095"/>
                  <a:gd name="connsiteY22" fmla="*/ 1304640 h 1408320"/>
                  <a:gd name="connsiteX23" fmla="*/ 4613305 w 5935095"/>
                  <a:gd name="connsiteY23" fmla="*/ 1321920 h 1408320"/>
                  <a:gd name="connsiteX24" fmla="*/ 4578749 w 5935095"/>
                  <a:gd name="connsiteY24" fmla="*/ 1330560 h 1408320"/>
                  <a:gd name="connsiteX25" fmla="*/ 4492357 w 5935095"/>
                  <a:gd name="connsiteY25" fmla="*/ 1339200 h 1408320"/>
                  <a:gd name="connsiteX26" fmla="*/ 4276379 w 5935095"/>
                  <a:gd name="connsiteY26" fmla="*/ 1356480 h 1408320"/>
                  <a:gd name="connsiteX27" fmla="*/ 3948091 w 5935095"/>
                  <a:gd name="connsiteY27" fmla="*/ 1382400 h 1408320"/>
                  <a:gd name="connsiteX28" fmla="*/ 3853060 w 5935095"/>
                  <a:gd name="connsiteY28" fmla="*/ 1391040 h 1408320"/>
                  <a:gd name="connsiteX29" fmla="*/ 3801225 w 5935095"/>
                  <a:gd name="connsiteY29" fmla="*/ 1399680 h 1408320"/>
                  <a:gd name="connsiteX30" fmla="*/ 2539910 w 5935095"/>
                  <a:gd name="connsiteY30" fmla="*/ 1408320 h 1408320"/>
                  <a:gd name="connsiteX31" fmla="*/ 1269955 w 5935095"/>
                  <a:gd name="connsiteY31" fmla="*/ 1399680 h 1408320"/>
                  <a:gd name="connsiteX32" fmla="*/ 1218120 w 5935095"/>
                  <a:gd name="connsiteY32" fmla="*/ 1391040 h 1408320"/>
                  <a:gd name="connsiteX33" fmla="*/ 1028058 w 5935095"/>
                  <a:gd name="connsiteY33" fmla="*/ 1373760 h 1408320"/>
                  <a:gd name="connsiteX34" fmla="*/ 941667 w 5935095"/>
                  <a:gd name="connsiteY34" fmla="*/ 1356480 h 1408320"/>
                  <a:gd name="connsiteX35" fmla="*/ 863914 w 5935095"/>
                  <a:gd name="connsiteY35" fmla="*/ 1347840 h 1408320"/>
                  <a:gd name="connsiteX36" fmla="*/ 794801 w 5935095"/>
                  <a:gd name="connsiteY36" fmla="*/ 1330560 h 1408320"/>
                  <a:gd name="connsiteX37" fmla="*/ 768884 w 5935095"/>
                  <a:gd name="connsiteY37" fmla="*/ 1313280 h 1408320"/>
                  <a:gd name="connsiteX38" fmla="*/ 691131 w 5935095"/>
                  <a:gd name="connsiteY38" fmla="*/ 1287360 h 1408320"/>
                  <a:gd name="connsiteX39" fmla="*/ 587462 w 5935095"/>
                  <a:gd name="connsiteY39" fmla="*/ 1252800 h 1408320"/>
                  <a:gd name="connsiteX40" fmla="*/ 561544 w 5935095"/>
                  <a:gd name="connsiteY40" fmla="*/ 1235520 h 1408320"/>
                  <a:gd name="connsiteX41" fmla="*/ 518348 w 5935095"/>
                  <a:gd name="connsiteY41" fmla="*/ 1218240 h 1408320"/>
                  <a:gd name="connsiteX42" fmla="*/ 466514 w 5935095"/>
                  <a:gd name="connsiteY42" fmla="*/ 1183680 h 1408320"/>
                  <a:gd name="connsiteX43" fmla="*/ 397400 w 5935095"/>
                  <a:gd name="connsiteY43" fmla="*/ 1140480 h 1408320"/>
                  <a:gd name="connsiteX44" fmla="*/ 362844 w 5935095"/>
                  <a:gd name="connsiteY44" fmla="*/ 1088640 h 1408320"/>
                  <a:gd name="connsiteX45" fmla="*/ 336926 w 5935095"/>
                  <a:gd name="connsiteY45" fmla="*/ 1028160 h 1408320"/>
                  <a:gd name="connsiteX46" fmla="*/ 328287 w 5935095"/>
                  <a:gd name="connsiteY46" fmla="*/ 976320 h 1408320"/>
                  <a:gd name="connsiteX47" fmla="*/ 319648 w 5935095"/>
                  <a:gd name="connsiteY47" fmla="*/ 941760 h 1408320"/>
                  <a:gd name="connsiteX48" fmla="*/ 328287 w 5935095"/>
                  <a:gd name="connsiteY48" fmla="*/ 812160 h 1408320"/>
                  <a:gd name="connsiteX49" fmla="*/ 380122 w 5935095"/>
                  <a:gd name="connsiteY49" fmla="*/ 786240 h 1408320"/>
                  <a:gd name="connsiteX50" fmla="*/ 475153 w 5935095"/>
                  <a:gd name="connsiteY50" fmla="*/ 803520 h 1408320"/>
                  <a:gd name="connsiteX51" fmla="*/ 518348 w 5935095"/>
                  <a:gd name="connsiteY51" fmla="*/ 812160 h 1408320"/>
                  <a:gd name="connsiteX52" fmla="*/ 578823 w 5935095"/>
                  <a:gd name="connsiteY52" fmla="*/ 838080 h 1408320"/>
                  <a:gd name="connsiteX53" fmla="*/ 596101 w 5935095"/>
                  <a:gd name="connsiteY53" fmla="*/ 864000 h 1408320"/>
                  <a:gd name="connsiteX54" fmla="*/ 639297 w 5935095"/>
                  <a:gd name="connsiteY54" fmla="*/ 924480 h 1408320"/>
                  <a:gd name="connsiteX55" fmla="*/ 656575 w 5935095"/>
                  <a:gd name="connsiteY55" fmla="*/ 959040 h 1408320"/>
                  <a:gd name="connsiteX56" fmla="*/ 647936 w 5935095"/>
                  <a:gd name="connsiteY56" fmla="*/ 1054080 h 1408320"/>
                  <a:gd name="connsiteX57" fmla="*/ 639297 w 5935095"/>
                  <a:gd name="connsiteY57" fmla="*/ 1080000 h 1408320"/>
                  <a:gd name="connsiteX58" fmla="*/ 613379 w 5935095"/>
                  <a:gd name="connsiteY58" fmla="*/ 1097280 h 1408320"/>
                  <a:gd name="connsiteX59" fmla="*/ 552905 w 5935095"/>
                  <a:gd name="connsiteY59" fmla="*/ 1123200 h 1408320"/>
                  <a:gd name="connsiteX60" fmla="*/ 501070 w 5935095"/>
                  <a:gd name="connsiteY60" fmla="*/ 1131840 h 1408320"/>
                  <a:gd name="connsiteX61" fmla="*/ 475153 w 5935095"/>
                  <a:gd name="connsiteY61" fmla="*/ 1140480 h 1408320"/>
                  <a:gd name="connsiteX62" fmla="*/ 224617 w 5935095"/>
                  <a:gd name="connsiteY62" fmla="*/ 1114560 h 1408320"/>
                  <a:gd name="connsiteX63" fmla="*/ 172783 w 5935095"/>
                  <a:gd name="connsiteY63" fmla="*/ 1071360 h 1408320"/>
                  <a:gd name="connsiteX64" fmla="*/ 146865 w 5935095"/>
                  <a:gd name="connsiteY64" fmla="*/ 1045440 h 1408320"/>
                  <a:gd name="connsiteX65" fmla="*/ 95030 w 5935095"/>
                  <a:gd name="connsiteY65" fmla="*/ 1010880 h 1408320"/>
                  <a:gd name="connsiteX66" fmla="*/ 43195 w 5935095"/>
                  <a:gd name="connsiteY66" fmla="*/ 941760 h 1408320"/>
                  <a:gd name="connsiteX67" fmla="*/ 25917 w 5935095"/>
                  <a:gd name="connsiteY67" fmla="*/ 907200 h 1408320"/>
                  <a:gd name="connsiteX68" fmla="*/ 8639 w 5935095"/>
                  <a:gd name="connsiteY68" fmla="*/ 846720 h 1408320"/>
                  <a:gd name="connsiteX69" fmla="*/ 0 w 5935095"/>
                  <a:gd name="connsiteY69" fmla="*/ 820800 h 1408320"/>
                  <a:gd name="connsiteX70" fmla="*/ 8639 w 5935095"/>
                  <a:gd name="connsiteY70" fmla="*/ 708480 h 1408320"/>
                  <a:gd name="connsiteX71" fmla="*/ 17278 w 5935095"/>
                  <a:gd name="connsiteY71" fmla="*/ 682560 h 1408320"/>
                  <a:gd name="connsiteX72" fmla="*/ 86391 w 5935095"/>
                  <a:gd name="connsiteY72" fmla="*/ 604800 h 1408320"/>
                  <a:gd name="connsiteX73" fmla="*/ 181422 w 5935095"/>
                  <a:gd name="connsiteY73" fmla="*/ 535680 h 1408320"/>
                  <a:gd name="connsiteX74" fmla="*/ 224617 w 5935095"/>
                  <a:gd name="connsiteY74" fmla="*/ 518400 h 1408320"/>
                  <a:gd name="connsiteX75" fmla="*/ 259174 w 5935095"/>
                  <a:gd name="connsiteY75" fmla="*/ 501120 h 1408320"/>
                  <a:gd name="connsiteX76" fmla="*/ 293731 w 5935095"/>
                  <a:gd name="connsiteY76" fmla="*/ 475200 h 1408320"/>
                  <a:gd name="connsiteX77" fmla="*/ 328287 w 5935095"/>
                  <a:gd name="connsiteY77" fmla="*/ 466560 h 1408320"/>
                  <a:gd name="connsiteX78" fmla="*/ 362844 w 5935095"/>
                  <a:gd name="connsiteY78" fmla="*/ 449280 h 1408320"/>
                  <a:gd name="connsiteX79" fmla="*/ 423318 w 5935095"/>
                  <a:gd name="connsiteY79" fmla="*/ 432000 h 1408320"/>
                  <a:gd name="connsiteX80" fmla="*/ 501070 w 5935095"/>
                  <a:gd name="connsiteY80" fmla="*/ 397440 h 1408320"/>
                  <a:gd name="connsiteX81" fmla="*/ 535627 w 5935095"/>
                  <a:gd name="connsiteY81" fmla="*/ 388800 h 1408320"/>
                  <a:gd name="connsiteX82" fmla="*/ 587462 w 5935095"/>
                  <a:gd name="connsiteY82" fmla="*/ 371520 h 1408320"/>
                  <a:gd name="connsiteX83" fmla="*/ 647936 w 5935095"/>
                  <a:gd name="connsiteY83" fmla="*/ 362880 h 1408320"/>
                  <a:gd name="connsiteX84" fmla="*/ 734327 w 5935095"/>
                  <a:gd name="connsiteY84" fmla="*/ 328320 h 1408320"/>
                  <a:gd name="connsiteX85" fmla="*/ 777523 w 5935095"/>
                  <a:gd name="connsiteY85" fmla="*/ 302400 h 1408320"/>
                  <a:gd name="connsiteX86" fmla="*/ 837997 w 5935095"/>
                  <a:gd name="connsiteY86" fmla="*/ 259200 h 1408320"/>
                  <a:gd name="connsiteX87" fmla="*/ 872554 w 5935095"/>
                  <a:gd name="connsiteY87" fmla="*/ 241920 h 1408320"/>
                  <a:gd name="connsiteX88" fmla="*/ 898471 w 5935095"/>
                  <a:gd name="connsiteY88" fmla="*/ 233280 h 1408320"/>
                  <a:gd name="connsiteX89" fmla="*/ 950306 w 5935095"/>
                  <a:gd name="connsiteY89" fmla="*/ 198720 h 1408320"/>
                  <a:gd name="connsiteX90" fmla="*/ 976223 w 5935095"/>
                  <a:gd name="connsiteY90" fmla="*/ 181440 h 1408320"/>
                  <a:gd name="connsiteX91" fmla="*/ 1019419 w 5935095"/>
                  <a:gd name="connsiteY91" fmla="*/ 138240 h 1408320"/>
                  <a:gd name="connsiteX92" fmla="*/ 1036697 w 5935095"/>
                  <a:gd name="connsiteY92" fmla="*/ 86400 h 1408320"/>
                  <a:gd name="connsiteX93" fmla="*/ 1028058 w 5935095"/>
                  <a:gd name="connsiteY93" fmla="*/ 51840 h 1408320"/>
                  <a:gd name="connsiteX94" fmla="*/ 993502 w 5935095"/>
                  <a:gd name="connsiteY94" fmla="*/ 34560 h 1408320"/>
                  <a:gd name="connsiteX95" fmla="*/ 950306 w 5935095"/>
                  <a:gd name="connsiteY95" fmla="*/ 25920 h 1408320"/>
                  <a:gd name="connsiteX96" fmla="*/ 872554 w 5935095"/>
                  <a:gd name="connsiteY96" fmla="*/ 0 h 1408320"/>
                  <a:gd name="connsiteX97" fmla="*/ 647936 w 5935095"/>
                  <a:gd name="connsiteY97" fmla="*/ 8640 h 1408320"/>
                  <a:gd name="connsiteX98" fmla="*/ 613379 w 5935095"/>
                  <a:gd name="connsiteY98" fmla="*/ 25920 h 1408320"/>
                  <a:gd name="connsiteX99" fmla="*/ 561544 w 5935095"/>
                  <a:gd name="connsiteY99" fmla="*/ 34560 h 140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935095" h="1408320">
                    <a:moveTo>
                      <a:pt x="5935095" y="708480"/>
                    </a:moveTo>
                    <a:cubicBezTo>
                      <a:pt x="5929336" y="722880"/>
                      <a:pt x="5924752" y="737808"/>
                      <a:pt x="5917817" y="751680"/>
                    </a:cubicBezTo>
                    <a:cubicBezTo>
                      <a:pt x="5906918" y="773480"/>
                      <a:pt x="5899332" y="778807"/>
                      <a:pt x="5883260" y="794880"/>
                    </a:cubicBezTo>
                    <a:cubicBezTo>
                      <a:pt x="5866287" y="845803"/>
                      <a:pt x="5886062" y="795580"/>
                      <a:pt x="5848704" y="855360"/>
                    </a:cubicBezTo>
                    <a:cubicBezTo>
                      <a:pt x="5817388" y="905471"/>
                      <a:pt x="5849716" y="877726"/>
                      <a:pt x="5805508" y="907200"/>
                    </a:cubicBezTo>
                    <a:cubicBezTo>
                      <a:pt x="5793989" y="924480"/>
                      <a:pt x="5785636" y="944355"/>
                      <a:pt x="5770952" y="959040"/>
                    </a:cubicBezTo>
                    <a:cubicBezTo>
                      <a:pt x="5753674" y="976320"/>
                      <a:pt x="5732671" y="990547"/>
                      <a:pt x="5719117" y="1010880"/>
                    </a:cubicBezTo>
                    <a:cubicBezTo>
                      <a:pt x="5696787" y="1044377"/>
                      <a:pt x="5711689" y="1033516"/>
                      <a:pt x="5675921" y="1045440"/>
                    </a:cubicBezTo>
                    <a:cubicBezTo>
                      <a:pt x="5667282" y="1054080"/>
                      <a:pt x="5659389" y="1063538"/>
                      <a:pt x="5650003" y="1071360"/>
                    </a:cubicBezTo>
                    <a:cubicBezTo>
                      <a:pt x="5625150" y="1092073"/>
                      <a:pt x="5547007" y="1128735"/>
                      <a:pt x="5537694" y="1131840"/>
                    </a:cubicBezTo>
                    <a:cubicBezTo>
                      <a:pt x="5529055" y="1134720"/>
                      <a:pt x="5519922" y="1136407"/>
                      <a:pt x="5511777" y="1140480"/>
                    </a:cubicBezTo>
                    <a:cubicBezTo>
                      <a:pt x="5502490" y="1145124"/>
                      <a:pt x="5495348" y="1153543"/>
                      <a:pt x="5485860" y="1157760"/>
                    </a:cubicBezTo>
                    <a:cubicBezTo>
                      <a:pt x="5469217" y="1165158"/>
                      <a:pt x="5450315" y="1166894"/>
                      <a:pt x="5434025" y="1175040"/>
                    </a:cubicBezTo>
                    <a:cubicBezTo>
                      <a:pt x="5422506" y="1180800"/>
                      <a:pt x="5411686" y="1188247"/>
                      <a:pt x="5399468" y="1192320"/>
                    </a:cubicBezTo>
                    <a:cubicBezTo>
                      <a:pt x="5363786" y="1204215"/>
                      <a:pt x="5316584" y="1212802"/>
                      <a:pt x="5278520" y="1218240"/>
                    </a:cubicBezTo>
                    <a:cubicBezTo>
                      <a:pt x="5255536" y="1221524"/>
                      <a:pt x="5232271" y="1222845"/>
                      <a:pt x="5209407" y="1226880"/>
                    </a:cubicBezTo>
                    <a:cubicBezTo>
                      <a:pt x="5183261" y="1231494"/>
                      <a:pt x="5157688" y="1238953"/>
                      <a:pt x="5131654" y="1244160"/>
                    </a:cubicBezTo>
                    <a:cubicBezTo>
                      <a:pt x="5114478" y="1247596"/>
                      <a:pt x="5097054" y="1249666"/>
                      <a:pt x="5079820" y="1252800"/>
                    </a:cubicBezTo>
                    <a:cubicBezTo>
                      <a:pt x="5065373" y="1255427"/>
                      <a:pt x="5051108" y="1259026"/>
                      <a:pt x="5036624" y="1261440"/>
                    </a:cubicBezTo>
                    <a:cubicBezTo>
                      <a:pt x="5016538" y="1264788"/>
                      <a:pt x="4996236" y="1266732"/>
                      <a:pt x="4976150" y="1270080"/>
                    </a:cubicBezTo>
                    <a:cubicBezTo>
                      <a:pt x="4961666" y="1272494"/>
                      <a:pt x="4947490" y="1276643"/>
                      <a:pt x="4932954" y="1278720"/>
                    </a:cubicBezTo>
                    <a:cubicBezTo>
                      <a:pt x="4907139" y="1282408"/>
                      <a:pt x="4881077" y="1284125"/>
                      <a:pt x="4855202" y="1287360"/>
                    </a:cubicBezTo>
                    <a:cubicBezTo>
                      <a:pt x="4702421" y="1306460"/>
                      <a:pt x="4905463" y="1284925"/>
                      <a:pt x="4708336" y="1304640"/>
                    </a:cubicBezTo>
                    <a:cubicBezTo>
                      <a:pt x="4652730" y="1323177"/>
                      <a:pt x="4710992" y="1305637"/>
                      <a:pt x="4613305" y="1321920"/>
                    </a:cubicBezTo>
                    <a:cubicBezTo>
                      <a:pt x="4601593" y="1323872"/>
                      <a:pt x="4590503" y="1328881"/>
                      <a:pt x="4578749" y="1330560"/>
                    </a:cubicBezTo>
                    <a:cubicBezTo>
                      <a:pt x="4550099" y="1334653"/>
                      <a:pt x="4521192" y="1336728"/>
                      <a:pt x="4492357" y="1339200"/>
                    </a:cubicBezTo>
                    <a:lnTo>
                      <a:pt x="4276379" y="1356480"/>
                    </a:lnTo>
                    <a:cubicBezTo>
                      <a:pt x="3926789" y="1380872"/>
                      <a:pt x="4324488" y="1345971"/>
                      <a:pt x="3948091" y="1382400"/>
                    </a:cubicBezTo>
                    <a:cubicBezTo>
                      <a:pt x="3916431" y="1385464"/>
                      <a:pt x="3884435" y="1385810"/>
                      <a:pt x="3853060" y="1391040"/>
                    </a:cubicBezTo>
                    <a:cubicBezTo>
                      <a:pt x="3835782" y="1393920"/>
                      <a:pt x="3818740" y="1399450"/>
                      <a:pt x="3801225" y="1399680"/>
                    </a:cubicBezTo>
                    <a:lnTo>
                      <a:pt x="2539910" y="1408320"/>
                    </a:lnTo>
                    <a:lnTo>
                      <a:pt x="1269955" y="1399680"/>
                    </a:lnTo>
                    <a:cubicBezTo>
                      <a:pt x="1252440" y="1399451"/>
                      <a:pt x="1235537" y="1392906"/>
                      <a:pt x="1218120" y="1391040"/>
                    </a:cubicBezTo>
                    <a:cubicBezTo>
                      <a:pt x="1154867" y="1384262"/>
                      <a:pt x="1091412" y="1379520"/>
                      <a:pt x="1028058" y="1373760"/>
                    </a:cubicBezTo>
                    <a:cubicBezTo>
                      <a:pt x="999261" y="1368000"/>
                      <a:pt x="970675" y="1361061"/>
                      <a:pt x="941667" y="1356480"/>
                    </a:cubicBezTo>
                    <a:cubicBezTo>
                      <a:pt x="915909" y="1352413"/>
                      <a:pt x="889594" y="1352372"/>
                      <a:pt x="863914" y="1347840"/>
                    </a:cubicBezTo>
                    <a:cubicBezTo>
                      <a:pt x="840529" y="1343713"/>
                      <a:pt x="794801" y="1330560"/>
                      <a:pt x="794801" y="1330560"/>
                    </a:cubicBezTo>
                    <a:cubicBezTo>
                      <a:pt x="786162" y="1324800"/>
                      <a:pt x="778372" y="1317497"/>
                      <a:pt x="768884" y="1313280"/>
                    </a:cubicBezTo>
                    <a:cubicBezTo>
                      <a:pt x="753325" y="1306364"/>
                      <a:pt x="711869" y="1295138"/>
                      <a:pt x="691131" y="1287360"/>
                    </a:cubicBezTo>
                    <a:cubicBezTo>
                      <a:pt x="610901" y="1257271"/>
                      <a:pt x="645888" y="1267408"/>
                      <a:pt x="587462" y="1252800"/>
                    </a:cubicBezTo>
                    <a:cubicBezTo>
                      <a:pt x="578823" y="1247040"/>
                      <a:pt x="570831" y="1240164"/>
                      <a:pt x="561544" y="1235520"/>
                    </a:cubicBezTo>
                    <a:cubicBezTo>
                      <a:pt x="547673" y="1228584"/>
                      <a:pt x="530967" y="1227254"/>
                      <a:pt x="518348" y="1218240"/>
                    </a:cubicBezTo>
                    <a:cubicBezTo>
                      <a:pt x="454098" y="1172343"/>
                      <a:pt x="557323" y="1206385"/>
                      <a:pt x="466514" y="1183680"/>
                    </a:cubicBezTo>
                    <a:cubicBezTo>
                      <a:pt x="443476" y="1169280"/>
                      <a:pt x="412469" y="1163086"/>
                      <a:pt x="397400" y="1140480"/>
                    </a:cubicBezTo>
                    <a:cubicBezTo>
                      <a:pt x="385881" y="1123200"/>
                      <a:pt x="369410" y="1108342"/>
                      <a:pt x="362844" y="1088640"/>
                    </a:cubicBezTo>
                    <a:cubicBezTo>
                      <a:pt x="350133" y="1050501"/>
                      <a:pt x="358278" y="1070866"/>
                      <a:pt x="336926" y="1028160"/>
                    </a:cubicBezTo>
                    <a:cubicBezTo>
                      <a:pt x="334046" y="1010880"/>
                      <a:pt x="331722" y="993498"/>
                      <a:pt x="328287" y="976320"/>
                    </a:cubicBezTo>
                    <a:cubicBezTo>
                      <a:pt x="325958" y="964676"/>
                      <a:pt x="319648" y="953634"/>
                      <a:pt x="319648" y="941760"/>
                    </a:cubicBezTo>
                    <a:cubicBezTo>
                      <a:pt x="319648" y="898464"/>
                      <a:pt x="318371" y="854305"/>
                      <a:pt x="328287" y="812160"/>
                    </a:cubicBezTo>
                    <a:cubicBezTo>
                      <a:pt x="331137" y="800044"/>
                      <a:pt x="371230" y="789204"/>
                      <a:pt x="380122" y="786240"/>
                    </a:cubicBezTo>
                    <a:lnTo>
                      <a:pt x="475153" y="803520"/>
                    </a:lnTo>
                    <a:cubicBezTo>
                      <a:pt x="489585" y="806226"/>
                      <a:pt x="504418" y="807516"/>
                      <a:pt x="518348" y="812160"/>
                    </a:cubicBezTo>
                    <a:cubicBezTo>
                      <a:pt x="539154" y="819096"/>
                      <a:pt x="558665" y="829440"/>
                      <a:pt x="578823" y="838080"/>
                    </a:cubicBezTo>
                    <a:cubicBezTo>
                      <a:pt x="584582" y="846720"/>
                      <a:pt x="590066" y="855550"/>
                      <a:pt x="596101" y="864000"/>
                    </a:cubicBezTo>
                    <a:cubicBezTo>
                      <a:pt x="609338" y="882534"/>
                      <a:pt x="627667" y="904126"/>
                      <a:pt x="639297" y="924480"/>
                    </a:cubicBezTo>
                    <a:cubicBezTo>
                      <a:pt x="645687" y="935663"/>
                      <a:pt x="650816" y="947520"/>
                      <a:pt x="656575" y="959040"/>
                    </a:cubicBezTo>
                    <a:cubicBezTo>
                      <a:pt x="653695" y="990720"/>
                      <a:pt x="652434" y="1022589"/>
                      <a:pt x="647936" y="1054080"/>
                    </a:cubicBezTo>
                    <a:cubicBezTo>
                      <a:pt x="646648" y="1063096"/>
                      <a:pt x="644986" y="1072888"/>
                      <a:pt x="639297" y="1080000"/>
                    </a:cubicBezTo>
                    <a:cubicBezTo>
                      <a:pt x="632811" y="1088108"/>
                      <a:pt x="622394" y="1092128"/>
                      <a:pt x="613379" y="1097280"/>
                    </a:cubicBezTo>
                    <a:cubicBezTo>
                      <a:pt x="596570" y="1106886"/>
                      <a:pt x="572732" y="1118794"/>
                      <a:pt x="552905" y="1123200"/>
                    </a:cubicBezTo>
                    <a:cubicBezTo>
                      <a:pt x="535805" y="1127000"/>
                      <a:pt x="518348" y="1128960"/>
                      <a:pt x="501070" y="1131840"/>
                    </a:cubicBezTo>
                    <a:cubicBezTo>
                      <a:pt x="492431" y="1134720"/>
                      <a:pt x="484254" y="1140794"/>
                      <a:pt x="475153" y="1140480"/>
                    </a:cubicBezTo>
                    <a:cubicBezTo>
                      <a:pt x="274644" y="1133565"/>
                      <a:pt x="317750" y="1145607"/>
                      <a:pt x="224617" y="1114560"/>
                    </a:cubicBezTo>
                    <a:cubicBezTo>
                      <a:pt x="148907" y="1038841"/>
                      <a:pt x="244941" y="1131498"/>
                      <a:pt x="172783" y="1071360"/>
                    </a:cubicBezTo>
                    <a:cubicBezTo>
                      <a:pt x="163397" y="1063538"/>
                      <a:pt x="156509" y="1052942"/>
                      <a:pt x="146865" y="1045440"/>
                    </a:cubicBezTo>
                    <a:cubicBezTo>
                      <a:pt x="130473" y="1032690"/>
                      <a:pt x="95030" y="1010880"/>
                      <a:pt x="95030" y="1010880"/>
                    </a:cubicBezTo>
                    <a:cubicBezTo>
                      <a:pt x="77752" y="987840"/>
                      <a:pt x="56073" y="967519"/>
                      <a:pt x="43195" y="941760"/>
                    </a:cubicBezTo>
                    <a:cubicBezTo>
                      <a:pt x="37436" y="930240"/>
                      <a:pt x="30990" y="919038"/>
                      <a:pt x="25917" y="907200"/>
                    </a:cubicBezTo>
                    <a:cubicBezTo>
                      <a:pt x="17040" y="886484"/>
                      <a:pt x="14902" y="868642"/>
                      <a:pt x="8639" y="846720"/>
                    </a:cubicBezTo>
                    <a:cubicBezTo>
                      <a:pt x="6137" y="837963"/>
                      <a:pt x="2880" y="829440"/>
                      <a:pt x="0" y="820800"/>
                    </a:cubicBezTo>
                    <a:cubicBezTo>
                      <a:pt x="2880" y="783360"/>
                      <a:pt x="3982" y="745741"/>
                      <a:pt x="8639" y="708480"/>
                    </a:cubicBezTo>
                    <a:cubicBezTo>
                      <a:pt x="9768" y="699443"/>
                      <a:pt x="12760" y="690468"/>
                      <a:pt x="17278" y="682560"/>
                    </a:cubicBezTo>
                    <a:cubicBezTo>
                      <a:pt x="34227" y="652895"/>
                      <a:pt x="62973" y="628220"/>
                      <a:pt x="86391" y="604800"/>
                    </a:cubicBezTo>
                    <a:cubicBezTo>
                      <a:pt x="118116" y="573071"/>
                      <a:pt x="131746" y="555553"/>
                      <a:pt x="181422" y="535680"/>
                    </a:cubicBezTo>
                    <a:cubicBezTo>
                      <a:pt x="195820" y="529920"/>
                      <a:pt x="210446" y="524699"/>
                      <a:pt x="224617" y="518400"/>
                    </a:cubicBezTo>
                    <a:cubicBezTo>
                      <a:pt x="236386" y="513169"/>
                      <a:pt x="248253" y="507946"/>
                      <a:pt x="259174" y="501120"/>
                    </a:cubicBezTo>
                    <a:cubicBezTo>
                      <a:pt x="271384" y="493488"/>
                      <a:pt x="280852" y="481640"/>
                      <a:pt x="293731" y="475200"/>
                    </a:cubicBezTo>
                    <a:cubicBezTo>
                      <a:pt x="304351" y="469890"/>
                      <a:pt x="317170" y="470729"/>
                      <a:pt x="328287" y="466560"/>
                    </a:cubicBezTo>
                    <a:cubicBezTo>
                      <a:pt x="340346" y="462038"/>
                      <a:pt x="351007" y="454354"/>
                      <a:pt x="362844" y="449280"/>
                    </a:cubicBezTo>
                    <a:cubicBezTo>
                      <a:pt x="380197" y="441842"/>
                      <a:pt x="405780" y="436385"/>
                      <a:pt x="423318" y="432000"/>
                    </a:cubicBezTo>
                    <a:cubicBezTo>
                      <a:pt x="453425" y="416945"/>
                      <a:pt x="467977" y="408472"/>
                      <a:pt x="501070" y="397440"/>
                    </a:cubicBezTo>
                    <a:cubicBezTo>
                      <a:pt x="512334" y="393685"/>
                      <a:pt x="524254" y="392212"/>
                      <a:pt x="535627" y="388800"/>
                    </a:cubicBezTo>
                    <a:cubicBezTo>
                      <a:pt x="553072" y="383566"/>
                      <a:pt x="569432" y="374096"/>
                      <a:pt x="587462" y="371520"/>
                    </a:cubicBezTo>
                    <a:lnTo>
                      <a:pt x="647936" y="362880"/>
                    </a:lnTo>
                    <a:cubicBezTo>
                      <a:pt x="724178" y="305692"/>
                      <a:pt x="634624" y="364579"/>
                      <a:pt x="734327" y="328320"/>
                    </a:cubicBezTo>
                    <a:cubicBezTo>
                      <a:pt x="750108" y="322581"/>
                      <a:pt x="763552" y="311715"/>
                      <a:pt x="777523" y="302400"/>
                    </a:cubicBezTo>
                    <a:cubicBezTo>
                      <a:pt x="805328" y="283862"/>
                      <a:pt x="810958" y="274652"/>
                      <a:pt x="837997" y="259200"/>
                    </a:cubicBezTo>
                    <a:cubicBezTo>
                      <a:pt x="849179" y="252810"/>
                      <a:pt x="860717" y="246994"/>
                      <a:pt x="872554" y="241920"/>
                    </a:cubicBezTo>
                    <a:cubicBezTo>
                      <a:pt x="880924" y="238333"/>
                      <a:pt x="890511" y="237703"/>
                      <a:pt x="898471" y="233280"/>
                    </a:cubicBezTo>
                    <a:cubicBezTo>
                      <a:pt x="916624" y="223194"/>
                      <a:pt x="933028" y="210240"/>
                      <a:pt x="950306" y="198720"/>
                    </a:cubicBezTo>
                    <a:cubicBezTo>
                      <a:pt x="958945" y="192960"/>
                      <a:pt x="968881" y="188782"/>
                      <a:pt x="976223" y="181440"/>
                    </a:cubicBezTo>
                    <a:lnTo>
                      <a:pt x="1019419" y="138240"/>
                    </a:lnTo>
                    <a:cubicBezTo>
                      <a:pt x="1025178" y="120960"/>
                      <a:pt x="1041114" y="104071"/>
                      <a:pt x="1036697" y="86400"/>
                    </a:cubicBezTo>
                    <a:cubicBezTo>
                      <a:pt x="1033817" y="74880"/>
                      <a:pt x="1035659" y="60963"/>
                      <a:pt x="1028058" y="51840"/>
                    </a:cubicBezTo>
                    <a:cubicBezTo>
                      <a:pt x="1019814" y="41946"/>
                      <a:pt x="1005720" y="38633"/>
                      <a:pt x="993502" y="34560"/>
                    </a:cubicBezTo>
                    <a:cubicBezTo>
                      <a:pt x="979572" y="29916"/>
                      <a:pt x="964425" y="29954"/>
                      <a:pt x="950306" y="25920"/>
                    </a:cubicBezTo>
                    <a:cubicBezTo>
                      <a:pt x="924038" y="18414"/>
                      <a:pt x="898471" y="8640"/>
                      <a:pt x="872554" y="0"/>
                    </a:cubicBezTo>
                    <a:cubicBezTo>
                      <a:pt x="797681" y="2880"/>
                      <a:pt x="722492" y="1184"/>
                      <a:pt x="647936" y="8640"/>
                    </a:cubicBezTo>
                    <a:cubicBezTo>
                      <a:pt x="635121" y="9922"/>
                      <a:pt x="625216" y="20846"/>
                      <a:pt x="613379" y="25920"/>
                    </a:cubicBezTo>
                    <a:cubicBezTo>
                      <a:pt x="586846" y="37292"/>
                      <a:pt x="589377" y="34560"/>
                      <a:pt x="561544" y="34560"/>
                    </a:cubicBezTo>
                  </a:path>
                </a:pathLst>
              </a:custGeom>
              <a:ln w="444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" name="Left Arrow 52">
              <a:extLst>
                <a:ext uri="{FF2B5EF4-FFF2-40B4-BE49-F238E27FC236}">
                  <a16:creationId xmlns:a16="http://schemas.microsoft.com/office/drawing/2014/main" id="{5AE561B9-C07F-6246-B706-5038692C24BF}"/>
                </a:ext>
              </a:extLst>
            </p:cNvPr>
            <p:cNvSpPr/>
            <p:nvPr/>
          </p:nvSpPr>
          <p:spPr>
            <a:xfrm>
              <a:off x="4471318" y="3673232"/>
              <a:ext cx="969218" cy="264622"/>
            </a:xfrm>
            <a:prstGeom prst="lef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4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A56E33F-9F0C-B949-BDC7-9DB148031457}"/>
              </a:ext>
            </a:extLst>
          </p:cNvPr>
          <p:cNvSpPr txBox="1"/>
          <p:nvPr/>
        </p:nvSpPr>
        <p:spPr>
          <a:xfrm>
            <a:off x="426780" y="2112324"/>
            <a:ext cx="608842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24576</a:t>
            </a:r>
          </a:p>
        </p:txBody>
      </p:sp>
      <p:sp>
        <p:nvSpPr>
          <p:cNvPr id="59" name="Rounded Rectangular Callout 58">
            <a:extLst>
              <a:ext uri="{FF2B5EF4-FFF2-40B4-BE49-F238E27FC236}">
                <a16:creationId xmlns:a16="http://schemas.microsoft.com/office/drawing/2014/main" id="{C604D7D9-5644-CC42-A40C-B49322385152}"/>
              </a:ext>
            </a:extLst>
          </p:cNvPr>
          <p:cNvSpPr/>
          <p:nvPr/>
        </p:nvSpPr>
        <p:spPr>
          <a:xfrm>
            <a:off x="273599" y="2523171"/>
            <a:ext cx="1140969" cy="786381"/>
          </a:xfrm>
          <a:prstGeom prst="wedgeRoundRectCallout">
            <a:avLst>
              <a:gd name="adj1" fmla="val -1949"/>
              <a:gd name="adj2" fmla="val -6567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address</a:t>
            </a:r>
            <a:b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keyboard memory map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9602119-C964-6949-9A9D-86820651E4E5}"/>
              </a:ext>
            </a:extLst>
          </p:cNvPr>
          <p:cNvSpPr/>
          <p:nvPr/>
        </p:nvSpPr>
        <p:spPr>
          <a:xfrm>
            <a:off x="339933" y="2391325"/>
            <a:ext cx="719946" cy="3311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KBD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19D874-D495-384B-A8F5-DD05594FDD3D}"/>
              </a:ext>
            </a:extLst>
          </p:cNvPr>
          <p:cNvSpPr/>
          <p:nvPr/>
        </p:nvSpPr>
        <p:spPr>
          <a:xfrm>
            <a:off x="576757" y="2291791"/>
            <a:ext cx="299081" cy="254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lnSpc>
                <a:spcPts val="176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1584283-7585-8A44-8824-DC619C895616}"/>
              </a:ext>
            </a:extLst>
          </p:cNvPr>
          <p:cNvGrpSpPr/>
          <p:nvPr/>
        </p:nvGrpSpPr>
        <p:grpSpPr>
          <a:xfrm>
            <a:off x="1046041" y="2090252"/>
            <a:ext cx="5430804" cy="1462707"/>
            <a:chOff x="1044311" y="2089869"/>
            <a:chExt cx="5430804" cy="146270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6256456-74A7-F94E-B8B0-6D45160D1DF6}"/>
                </a:ext>
              </a:extLst>
            </p:cNvPr>
            <p:cNvGrpSpPr/>
            <p:nvPr/>
          </p:nvGrpSpPr>
          <p:grpSpPr>
            <a:xfrm>
              <a:off x="3281602" y="2089869"/>
              <a:ext cx="3193513" cy="1462707"/>
              <a:chOff x="3277219" y="2078980"/>
              <a:chExt cx="3193513" cy="1462707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977054A-24AB-C943-973C-A60B6488CC02}"/>
                  </a:ext>
                </a:extLst>
              </p:cNvPr>
              <p:cNvGrpSpPr/>
              <p:nvPr/>
            </p:nvGrpSpPr>
            <p:grpSpPr>
              <a:xfrm>
                <a:off x="5411731" y="2078980"/>
                <a:ext cx="234881" cy="272108"/>
                <a:chOff x="6275646" y="1871620"/>
                <a:chExt cx="234881" cy="27210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9F61411A-D4EE-3C42-B62B-9E4ECD6B887C}"/>
                    </a:ext>
                  </a:extLst>
                </p:cNvPr>
                <p:cNvSpPr/>
                <p:nvPr/>
              </p:nvSpPr>
              <p:spPr>
                <a:xfrm>
                  <a:off x="6275646" y="1902988"/>
                  <a:ext cx="233560" cy="240740"/>
                </a:xfrm>
                <a:prstGeom prst="rect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D078ECF-F565-0149-8AAE-625BF55F070F}"/>
                    </a:ext>
                  </a:extLst>
                </p:cNvPr>
                <p:cNvSpPr/>
                <p:nvPr/>
              </p:nvSpPr>
              <p:spPr>
                <a:xfrm>
                  <a:off x="6276967" y="1871620"/>
                  <a:ext cx="233560" cy="2407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k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1B4F0D9-AFFF-674E-889F-82B158980C51}"/>
                  </a:ext>
                </a:extLst>
              </p:cNvPr>
              <p:cNvSpPr txBox="1"/>
              <p:nvPr/>
            </p:nvSpPr>
            <p:spPr>
              <a:xfrm>
                <a:off x="3277219" y="3172355"/>
                <a:ext cx="3193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/>
                    <a:cs typeface="Times New Roman"/>
                  </a:rPr>
                  <a:t>code(</a:t>
                </a:r>
                <a:r>
                  <a:rPr lang="en-US" sz="1600" dirty="0">
                    <a:latin typeface="Consolas" panose="020B0609020204030204" pitchFamily="49" charset="0"/>
                  </a:rPr>
                  <a:t>'</a:t>
                </a:r>
                <a:r>
                  <a:rPr lang="en-US" sz="1600" dirty="0">
                    <a:latin typeface="Consolas"/>
                    <a:cs typeface="Consolas"/>
                  </a:rPr>
                  <a:t>k</a:t>
                </a:r>
                <a:r>
                  <a:rPr lang="en-US" sz="1600" dirty="0">
                    <a:latin typeface="Consolas" panose="020B0609020204030204" pitchFamily="49" charset="0"/>
                  </a:rPr>
                  <a:t>'</a:t>
                </a:r>
                <a:r>
                  <a:rPr lang="en-US" dirty="0">
                    <a:latin typeface="Times New Roman"/>
                    <a:cs typeface="Times New Roman"/>
                  </a:rPr>
                  <a:t>) = </a:t>
                </a:r>
                <a:r>
                  <a:rPr lang="en-US" sz="1600" dirty="0">
                    <a:latin typeface="Consolas"/>
                    <a:cs typeface="Consolas"/>
                  </a:rPr>
                  <a:t>75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D58B521-1468-DD44-8203-B9D4D48A0E29}"/>
                </a:ext>
              </a:extLst>
            </p:cNvPr>
            <p:cNvSpPr txBox="1"/>
            <p:nvPr/>
          </p:nvSpPr>
          <p:spPr>
            <a:xfrm>
              <a:off x="1044311" y="2097903"/>
              <a:ext cx="1798320" cy="246221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/>
                <a:t>0000000001001011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6FE2766-10AC-FA47-BD33-4DC523587D87}"/>
              </a:ext>
            </a:extLst>
          </p:cNvPr>
          <p:cNvSpPr txBox="1"/>
          <p:nvPr/>
        </p:nvSpPr>
        <p:spPr>
          <a:xfrm>
            <a:off x="901270" y="4374748"/>
            <a:ext cx="2580305" cy="11699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180000" tIns="93600" rIns="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the character code of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the currently pressed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@KBD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D=M</a:t>
            </a:r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sp>
        <p:nvSpPr>
          <p:cNvPr id="71" name="Rectangle 4">
            <a:extLst>
              <a:ext uri="{FF2B5EF4-FFF2-40B4-BE49-F238E27FC236}">
                <a16:creationId xmlns:a16="http://schemas.microsoft.com/office/drawing/2014/main" id="{BCEFF474-0CBD-B644-BD21-9914516496FE}"/>
              </a:ext>
            </a:extLst>
          </p:cNvPr>
          <p:cNvSpPr txBox="1">
            <a:spLocks noChangeArrowheads="1"/>
          </p:cNvSpPr>
          <p:nvPr/>
        </p:nvSpPr>
        <p:spPr>
          <a:xfrm>
            <a:off x="831282" y="4043396"/>
            <a:ext cx="4202629" cy="428685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/>
              <a:t>Examples: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5BE13EB-94DA-0349-AFB7-783E4E6DFFCA}"/>
              </a:ext>
            </a:extLst>
          </p:cNvPr>
          <p:cNvSpPr txBox="1"/>
          <p:nvPr/>
        </p:nvSpPr>
        <p:spPr>
          <a:xfrm>
            <a:off x="3836524" y="4374747"/>
            <a:ext cx="3676639" cy="179622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180000" tIns="93600" rIns="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If the currently pressed key is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'q'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goto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@KBD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D=M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@113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'q'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D=D-A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@END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D;JEQ</a:t>
            </a:r>
            <a:endParaRPr lang="en-US" sz="1200" dirty="0"/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428D7985-E0E3-3F41-8DD3-6E69C54EC7EE}"/>
              </a:ext>
            </a:extLst>
          </p:cNvPr>
          <p:cNvSpPr txBox="1">
            <a:spLocks noChangeArrowheads="1"/>
          </p:cNvSpPr>
          <p:nvPr/>
        </p:nvSpPr>
        <p:spPr>
          <a:xfrm>
            <a:off x="3956699" y="3998330"/>
            <a:ext cx="4202629" cy="428685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36683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63519"/>
            <a:ext cx="31922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Machine languages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instruction set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CPU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Machine Language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89F9-E6F4-0B4F-8C6A-1877C1E84FA0}"/>
              </a:ext>
            </a:extLst>
          </p:cNvPr>
          <p:cNvSpPr txBox="1"/>
          <p:nvPr/>
        </p:nvSpPr>
        <p:spPr>
          <a:xfrm>
            <a:off x="4737841" y="3606899"/>
            <a:ext cx="29491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The Hack Language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Usage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Specification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Input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Project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1C0B3-9629-AF43-BDB0-4DCFDA0E58D8}"/>
              </a:ext>
            </a:extLst>
          </p:cNvPr>
          <p:cNvSpPr txBox="1"/>
          <p:nvPr/>
        </p:nvSpPr>
        <p:spPr>
          <a:xfrm>
            <a:off x="945420" y="3606899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Low Level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Iteration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Pointers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4913171" y="5730129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B4E4C8-BAD0-B341-8BC7-660B1CFE6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09749" y="4043653"/>
            <a:ext cx="340730" cy="3394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BE803-9E61-4547-9FD6-F10AD819F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09749" y="4449992"/>
            <a:ext cx="340730" cy="3394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FED5A2-04DF-9642-ABC7-0E2C72FBF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09749" y="4894660"/>
            <a:ext cx="340730" cy="3394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C97167-96DB-244C-B26A-D94B78C70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09749" y="5369169"/>
            <a:ext cx="340730" cy="3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9F05D89-7BFA-934F-8AE2-968A8218B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17947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u="sng" dirty="0"/>
              <a:t>Unconditional branching</a:t>
            </a: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Execute some instruction other than the next one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Example: Embarking on a new iteration in a loop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67048F-7C59-7240-AA87-2AC6D84746BF}"/>
              </a:ext>
            </a:extLst>
          </p:cNvPr>
          <p:cNvGrpSpPr/>
          <p:nvPr/>
        </p:nvGrpSpPr>
        <p:grpSpPr>
          <a:xfrm>
            <a:off x="4193663" y="2533187"/>
            <a:ext cx="3307197" cy="2322550"/>
            <a:chOff x="4193663" y="2533187"/>
            <a:chExt cx="3307197" cy="232255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F5F61B-A92E-EB47-9DA5-6E1015A886F8}"/>
                </a:ext>
              </a:extLst>
            </p:cNvPr>
            <p:cNvSpPr txBox="1"/>
            <p:nvPr/>
          </p:nvSpPr>
          <p:spPr>
            <a:xfrm>
              <a:off x="4283434" y="2874997"/>
              <a:ext cx="2678768" cy="1980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none" lIns="252000" tIns="93600" rIns="252000" bIns="93600" rtlCol="0" anchor="t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R="6290">
                <a:lnSpc>
                  <a:spcPct val="100000"/>
                </a:lnSpc>
                <a:spcBef>
                  <a:spcPts val="400"/>
                </a:spcBef>
              </a:pPr>
              <a:r>
                <a:rPr lang="en-US" dirty="0">
                  <a:latin typeface="Consolas" panose="020B0609020204030204" pitchFamily="49" charset="0"/>
                </a:rPr>
                <a:t>   ...</a:t>
              </a:r>
            </a:p>
            <a:p>
              <a:pPr marR="6290">
                <a:lnSpc>
                  <a:spcPct val="100000"/>
                </a:lnSpc>
                <a:spcBef>
                  <a:spcPts val="400"/>
                </a:spcBef>
              </a:pP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Adds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to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repetitively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endParaRPr>
            </a:p>
            <a:p>
              <a:pPr marR="6290" algn="just">
                <a:spcBef>
                  <a:spcPts val="400"/>
                </a:spcBef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(LOOP)</a:t>
              </a:r>
            </a:p>
            <a:p>
              <a:pPr marR="6290" algn="just">
                <a:spcBef>
                  <a:spcPts val="400"/>
                </a:spcBef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add R1,1</a:t>
              </a:r>
            </a:p>
            <a:p>
              <a:pPr marR="6290" algn="just">
                <a:spcBef>
                  <a:spcPts val="400"/>
                </a:spcBef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...                                                           </a:t>
              </a:r>
            </a:p>
            <a:p>
              <a:pPr marR="6290" algn="just">
                <a:spcBef>
                  <a:spcPts val="400"/>
                </a:spcBef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goto LOOP</a:t>
              </a:r>
            </a:p>
            <a:p>
              <a:pPr>
                <a:spcBef>
                  <a:spcPts val="400"/>
                </a:spcBef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7C4623AC-7B22-DE43-A09A-23347FD523F1}"/>
                </a:ext>
              </a:extLst>
            </p:cNvPr>
            <p:cNvSpPr txBox="1">
              <a:spLocks/>
            </p:cNvSpPr>
            <p:nvPr/>
          </p:nvSpPr>
          <p:spPr>
            <a:xfrm>
              <a:off x="4193663" y="2533187"/>
              <a:ext cx="330719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Symbolic version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02691-5835-0848-B072-E5F9822CCFB7}"/>
              </a:ext>
            </a:extLst>
          </p:cNvPr>
          <p:cNvGrpSpPr/>
          <p:nvPr/>
        </p:nvGrpSpPr>
        <p:grpSpPr>
          <a:xfrm>
            <a:off x="691445" y="2594717"/>
            <a:ext cx="3767522" cy="3114631"/>
            <a:chOff x="691445" y="2594717"/>
            <a:chExt cx="3767522" cy="31146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D45A1C-3D55-464F-8D21-B03E12E48914}"/>
                </a:ext>
              </a:extLst>
            </p:cNvPr>
            <p:cNvSpPr txBox="1"/>
            <p:nvPr/>
          </p:nvSpPr>
          <p:spPr>
            <a:xfrm>
              <a:off x="1237603" y="2921573"/>
              <a:ext cx="2404456" cy="193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none" lIns="144000" tIns="93600" rIns="252000" bIns="93600" rtlCol="0" anchor="t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R="6290">
                <a:lnSpc>
                  <a:spcPct val="100000"/>
                </a:lnSpc>
                <a:spcBef>
                  <a:spcPts val="400"/>
                </a:spcBef>
              </a:pPr>
              <a:r>
                <a:rPr lang="en-US" dirty="0">
                  <a:latin typeface="Consolas" panose="020B0609020204030204" pitchFamily="49" charset="0"/>
                </a:rPr>
                <a:t>...</a:t>
              </a:r>
            </a:p>
            <a:p>
              <a:pPr marR="6290">
                <a:lnSpc>
                  <a:spcPct val="100000"/>
                </a:lnSpc>
                <a:spcBef>
                  <a:spcPts val="4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Adds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to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repetitively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R="6290" algn="just">
                <a:lnSpc>
                  <a:spcPct val="100000"/>
                </a:lnSpc>
                <a:spcBef>
                  <a:spcPts val="400"/>
                </a:spcBef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add R1,1</a:t>
              </a:r>
            </a:p>
            <a:p>
              <a:pPr marR="6290" algn="just">
                <a:lnSpc>
                  <a:spcPct val="100000"/>
                </a:lnSpc>
                <a:spcBef>
                  <a:spcPts val="400"/>
                </a:spcBef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he-IL" dirty="0">
                <a:latin typeface="Consolas" panose="020B0609020204030204" pitchFamily="49" charset="0"/>
              </a:endParaRPr>
            </a:p>
            <a:p>
              <a:pPr marR="6290" algn="just">
                <a:lnSpc>
                  <a:spcPct val="100000"/>
                </a:lnSpc>
                <a:spcBef>
                  <a:spcPts val="400"/>
                </a:spcBef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goto 13</a:t>
              </a:r>
              <a:endParaRPr lang="he-IL" dirty="0">
                <a:latin typeface="Consolas" panose="020B0609020204030204" pitchFamily="49" charset="0"/>
              </a:endParaRPr>
            </a:p>
            <a:p>
              <a:pPr marR="6290" algn="just">
                <a:lnSpc>
                  <a:spcPct val="100000"/>
                </a:lnSpc>
                <a:spcBef>
                  <a:spcPts val="400"/>
                </a:spcBef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spcBef>
                  <a:spcPts val="400"/>
                </a:spcBef>
              </a:pPr>
              <a:endParaRPr lang="en-US" sz="1300" dirty="0"/>
            </a:p>
            <a:p>
              <a:pPr>
                <a:spcBef>
                  <a:spcPts val="500"/>
                </a:spcBef>
              </a:pPr>
              <a:endParaRPr lang="en-US" sz="1300" dirty="0"/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8BE9F252-CC1E-5B4B-9F12-B5D92AD8DEA2}"/>
                </a:ext>
              </a:extLst>
            </p:cNvPr>
            <p:cNvSpPr txBox="1">
              <a:spLocks/>
            </p:cNvSpPr>
            <p:nvPr/>
          </p:nvSpPr>
          <p:spPr>
            <a:xfrm>
              <a:off x="1151770" y="2594717"/>
              <a:ext cx="3307197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Basic version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7CD788-C261-494D-BA3E-AEDE46E290C8}"/>
                </a:ext>
              </a:extLst>
            </p:cNvPr>
            <p:cNvSpPr txBox="1"/>
            <p:nvPr/>
          </p:nvSpPr>
          <p:spPr>
            <a:xfrm>
              <a:off x="691445" y="3461698"/>
              <a:ext cx="678657" cy="22476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144000" tIns="93600" rIns="252000" bIns="93600" rtlCol="0" anchor="t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r">
                <a:lnSpc>
                  <a:spcPct val="100000"/>
                </a:lnSpc>
                <a:spcBef>
                  <a:spcPts val="400"/>
                </a:spcBef>
              </a:pPr>
              <a:r>
                <a:rPr lang="he-IL" dirty="0"/>
                <a:t>13</a:t>
              </a:r>
              <a:endParaRPr lang="en-US" dirty="0"/>
            </a:p>
            <a:p>
              <a:pPr algn="r">
                <a:lnSpc>
                  <a:spcPct val="100000"/>
                </a:lnSpc>
                <a:spcBef>
                  <a:spcPts val="400"/>
                </a:spcBef>
              </a:pPr>
              <a:r>
                <a:rPr lang="en-US" dirty="0"/>
                <a:t>...</a:t>
              </a:r>
            </a:p>
            <a:p>
              <a:pPr algn="r">
                <a:lnSpc>
                  <a:spcPct val="100000"/>
                </a:lnSpc>
                <a:spcBef>
                  <a:spcPts val="400"/>
                </a:spcBef>
              </a:pPr>
              <a:r>
                <a:rPr lang="en-US" dirty="0"/>
                <a:t>27</a:t>
              </a:r>
            </a:p>
            <a:p>
              <a:pPr algn="r">
                <a:lnSpc>
                  <a:spcPct val="100000"/>
                </a:lnSpc>
                <a:spcBef>
                  <a:spcPts val="400"/>
                </a:spcBef>
              </a:pPr>
              <a:r>
                <a:rPr lang="en-US" dirty="0"/>
                <a:t>...</a:t>
              </a: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75D7753-C18A-9E4E-AE4B-68D37DE869C1}"/>
              </a:ext>
            </a:extLst>
          </p:cNvPr>
          <p:cNvSpPr txBox="1">
            <a:spLocks/>
          </p:cNvSpPr>
          <p:nvPr/>
        </p:nvSpPr>
        <p:spPr>
          <a:xfrm>
            <a:off x="4247568" y="4935747"/>
            <a:ext cx="5776786" cy="1277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Programs with symbolic references are</a:t>
            </a:r>
            <a:r>
              <a:rPr lang="en-US" sz="1600" dirty="0"/>
              <a:t> …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Easier to develop</a:t>
            </a:r>
            <a:endParaRPr lang="en-US" sz="1600" i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Readable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Relocatable.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98AC31-E976-684B-A21B-1FFC0CA2761F}"/>
              </a:ext>
            </a:extLst>
          </p:cNvPr>
          <p:cNvGrpSpPr/>
          <p:nvPr/>
        </p:nvGrpSpPr>
        <p:grpSpPr>
          <a:xfrm>
            <a:off x="2368599" y="3951853"/>
            <a:ext cx="5655504" cy="649047"/>
            <a:chOff x="2242625" y="4232133"/>
            <a:chExt cx="5655504" cy="649047"/>
          </a:xfrm>
        </p:grpSpPr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74007117-8682-B847-A055-B0F3B840BDF2}"/>
                </a:ext>
              </a:extLst>
            </p:cNvPr>
            <p:cNvSpPr/>
            <p:nvPr/>
          </p:nvSpPr>
          <p:spPr>
            <a:xfrm>
              <a:off x="2242625" y="4232133"/>
              <a:ext cx="1710183" cy="649047"/>
            </a:xfrm>
            <a:prstGeom prst="wedgeRoundRectCallout">
              <a:avLst>
                <a:gd name="adj1" fmla="val -63266"/>
                <a:gd name="adj2" fmla="val 237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t" anchorCtr="0"/>
            <a:lstStyle/>
            <a:p>
              <a:pPr marL="180975" indent="-180975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Line numbers</a:t>
              </a:r>
            </a:p>
            <a:p>
              <a:pPr marL="180975" indent="-180975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Physical addresses</a:t>
              </a:r>
            </a:p>
          </p:txBody>
        </p:sp>
        <p:sp>
          <p:nvSpPr>
            <p:cNvPr id="28" name="Rounded Rectangular Callout 27">
              <a:extLst>
                <a:ext uri="{FF2B5EF4-FFF2-40B4-BE49-F238E27FC236}">
                  <a16:creationId xmlns:a16="http://schemas.microsoft.com/office/drawing/2014/main" id="{B48A05CC-D92F-994A-9307-0E69031AB4AA}"/>
                </a:ext>
              </a:extLst>
            </p:cNvPr>
            <p:cNvSpPr/>
            <p:nvPr/>
          </p:nvSpPr>
          <p:spPr>
            <a:xfrm>
              <a:off x="6026012" y="4232133"/>
              <a:ext cx="1872117" cy="649047"/>
            </a:xfrm>
            <a:prstGeom prst="wedgeRoundRectCallout">
              <a:avLst>
                <a:gd name="adj1" fmla="val -63135"/>
                <a:gd name="adj2" fmla="val 413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t" anchorCtr="0"/>
            <a:lstStyle/>
            <a:p>
              <a:pPr marL="180975" indent="-180975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No line numbers</a:t>
              </a:r>
            </a:p>
            <a:p>
              <a:pPr marL="180975" indent="-180975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Symbolic addresses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4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132709"/>
            <a:ext cx="7774861" cy="2830144"/>
          </a:xfrm>
        </p:spPr>
        <p:txBody>
          <a:bodyPr>
            <a:norm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u="sng" dirty="0"/>
              <a:t>O</a:t>
            </a:r>
            <a:r>
              <a:rPr lang="en-US" sz="2000" u="sng" dirty="0"/>
              <a:t>bjectives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800" dirty="0"/>
              <a:t>Gain a hands-on taste of: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Low-level programming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Assembly language</a:t>
            </a:r>
            <a:endParaRPr lang="he-IL" sz="18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The Hack computer</a:t>
            </a: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40694" y="3945681"/>
            <a:ext cx="8622375" cy="1846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u="sng" dirty="0"/>
              <a:t>Tasks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Write a simple algebraic program: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Mult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Write a simple interactive program: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endParaRPr lang="he-IL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creative: Define and write some program of your own.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56260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4822" y="984960"/>
            <a:ext cx="7797114" cy="5391360"/>
            <a:chOff x="854822" y="984960"/>
            <a:chExt cx="7797114" cy="539136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b="5099"/>
            <a:stretch/>
          </p:blipFill>
          <p:spPr>
            <a:xfrm>
              <a:off x="854822" y="986731"/>
              <a:ext cx="7797114" cy="532047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872554" y="984960"/>
              <a:ext cx="7766596" cy="5391360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67603" y="2144130"/>
              <a:ext cx="980570" cy="346561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code not shown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49" y="357094"/>
            <a:ext cx="7799284" cy="5772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nsolas"/>
                <a:cs typeface="Consolas"/>
              </a:rPr>
              <a:t>Mult</a:t>
            </a:r>
            <a:r>
              <a:rPr lang="en-US" sz="2000" dirty="0"/>
              <a:t>:</a:t>
            </a:r>
            <a:r>
              <a:rPr lang="en-US" sz="2400" dirty="0"/>
              <a:t> a program that computes </a:t>
            </a:r>
            <a:r>
              <a:rPr lang="en-US" sz="1600" dirty="0">
                <a:latin typeface="Consolas"/>
                <a:cs typeface="Consolas"/>
              </a:rPr>
              <a:t>R2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=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R0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*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R1</a:t>
            </a: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781345" y="1899825"/>
            <a:ext cx="1626825" cy="648975"/>
          </a:xfrm>
          <a:prstGeom prst="roundRect">
            <a:avLst/>
          </a:prstGeom>
          <a:noFill/>
          <a:ln w="3492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3E11E5-C7A9-C24C-A89A-5AC403224360}"/>
              </a:ext>
            </a:extLst>
          </p:cNvPr>
          <p:cNvSpPr/>
          <p:nvPr/>
        </p:nvSpPr>
        <p:spPr>
          <a:xfrm>
            <a:off x="4506012" y="1960775"/>
            <a:ext cx="3799002" cy="1809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693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4822" y="984960"/>
            <a:ext cx="7797114" cy="5391360"/>
            <a:chOff x="854822" y="984960"/>
            <a:chExt cx="7797114" cy="539136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b="5099"/>
            <a:stretch/>
          </p:blipFill>
          <p:spPr>
            <a:xfrm>
              <a:off x="854822" y="986731"/>
              <a:ext cx="7797114" cy="532047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872554" y="984960"/>
              <a:ext cx="7766596" cy="5391360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67603" y="2144130"/>
              <a:ext cx="980570" cy="346561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code not shown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49" y="357094"/>
            <a:ext cx="7799284" cy="5772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nsolas"/>
                <a:cs typeface="Consolas"/>
              </a:rPr>
              <a:t>Mult</a:t>
            </a:r>
            <a:r>
              <a:rPr lang="en-US" sz="2000" dirty="0"/>
              <a:t>:</a:t>
            </a:r>
            <a:r>
              <a:rPr lang="en-US" sz="2400" dirty="0"/>
              <a:t> a program that computes </a:t>
            </a:r>
            <a:r>
              <a:rPr lang="en-US" sz="1600" dirty="0">
                <a:latin typeface="Consolas"/>
                <a:cs typeface="Consolas"/>
              </a:rPr>
              <a:t>R2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=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R0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*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R1</a:t>
            </a:r>
            <a:endParaRPr lang="en-US"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8048242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4822" y="984960"/>
            <a:ext cx="7797114" cy="5391360"/>
            <a:chOff x="854822" y="984960"/>
            <a:chExt cx="7797114" cy="539136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b="5099"/>
            <a:stretch/>
          </p:blipFill>
          <p:spPr>
            <a:xfrm>
              <a:off x="854822" y="986731"/>
              <a:ext cx="7797114" cy="532047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872554" y="984960"/>
              <a:ext cx="7766596" cy="5391360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67603" y="2144130"/>
              <a:ext cx="980570" cy="346561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code not shown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49" y="357094"/>
            <a:ext cx="7799284" cy="5772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nsolas"/>
                <a:cs typeface="Consolas"/>
              </a:rPr>
              <a:t>Mult</a:t>
            </a:r>
            <a:r>
              <a:rPr lang="en-US" sz="2000" dirty="0"/>
              <a:t>:</a:t>
            </a:r>
            <a:r>
              <a:rPr lang="en-US" sz="2400" dirty="0"/>
              <a:t> a program that computes </a:t>
            </a:r>
            <a:r>
              <a:rPr lang="en-US" sz="1600" dirty="0">
                <a:latin typeface="Consolas"/>
                <a:cs typeface="Consolas"/>
              </a:rPr>
              <a:t>R2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=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R0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*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R1</a:t>
            </a: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789DE6-BE1E-FC4D-85DB-AFE414B02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013" y="1956387"/>
            <a:ext cx="3807427" cy="1814335"/>
          </a:xfrm>
          <a:solidFill>
            <a:schemeClr val="bg1"/>
          </a:solidFill>
        </p:spPr>
        <p:txBody>
          <a:bodyPr lIns="216000" tIns="144000">
            <a:normAutofit/>
          </a:bodyPr>
          <a:lstStyle/>
          <a:p>
            <a:pPr marL="0" indent="0">
              <a:buNone/>
            </a:pPr>
            <a:r>
              <a:rPr lang="en-US" sz="1600" u="sng" dirty="0"/>
              <a:t>Implementation strategy</a:t>
            </a:r>
          </a:p>
          <a:p>
            <a:pPr marL="139700" indent="-139700" fontAlgn="base"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Loop: Repetitive addition</a:t>
            </a:r>
          </a:p>
          <a:p>
            <a:pPr marL="139700" indent="-139700" fontAlgn="base"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Inefficient implementation of multiplication, but OK for the purpose of this project.</a:t>
            </a:r>
          </a:p>
        </p:txBody>
      </p:sp>
    </p:spTree>
    <p:extLst>
      <p:ext uri="{BB962C8B-B14F-4D97-AF65-F5344CB8AC3E}">
        <p14:creationId xmlns:p14="http://schemas.microsoft.com/office/powerpoint/2010/main" val="160723785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54822" y="984960"/>
            <a:ext cx="7797114" cy="5391360"/>
            <a:chOff x="854822" y="984960"/>
            <a:chExt cx="7797114" cy="53913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b="5099"/>
            <a:stretch/>
          </p:blipFill>
          <p:spPr>
            <a:xfrm>
              <a:off x="854822" y="986731"/>
              <a:ext cx="7797114" cy="532047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72554" y="984960"/>
              <a:ext cx="7766596" cy="5391360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379666" y="2174458"/>
              <a:ext cx="895412" cy="34444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code not shown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367603" y="2144130"/>
              <a:ext cx="980570" cy="346561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code not shown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80345" y="1921939"/>
              <a:ext cx="3889019" cy="1942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D88B563-A0E5-4946-A839-6BCD8460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49" y="357094"/>
            <a:ext cx="7799284" cy="5772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nsolas"/>
                <a:cs typeface="Consolas"/>
              </a:rPr>
              <a:t>Fill</a:t>
            </a:r>
            <a:r>
              <a:rPr lang="en-US" sz="2000" dirty="0"/>
              <a:t>:</a:t>
            </a:r>
            <a:r>
              <a:rPr lang="en-US" sz="2400" dirty="0"/>
              <a:t> a simple interactive program</a:t>
            </a: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99CE0B-A284-C943-81BD-9858561AF835}"/>
              </a:ext>
            </a:extLst>
          </p:cNvPr>
          <p:cNvSpPr txBox="1">
            <a:spLocks/>
          </p:cNvSpPr>
          <p:nvPr/>
        </p:nvSpPr>
        <p:spPr>
          <a:xfrm>
            <a:off x="4869737" y="2377721"/>
            <a:ext cx="3110234" cy="1031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2000" dirty="0"/>
              <a:t>When the user presses a keyboard key (any key), the entire screen becomes black</a:t>
            </a:r>
          </a:p>
        </p:txBody>
      </p:sp>
    </p:spTree>
    <p:extLst>
      <p:ext uri="{BB962C8B-B14F-4D97-AF65-F5344CB8AC3E}">
        <p14:creationId xmlns:p14="http://schemas.microsoft.com/office/powerpoint/2010/main" val="101469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5099"/>
          <a:stretch/>
        </p:blipFill>
        <p:spPr>
          <a:xfrm>
            <a:off x="854822" y="986731"/>
            <a:ext cx="7797114" cy="5320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2554" y="984960"/>
            <a:ext cx="7766596" cy="539136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79666" y="2174458"/>
            <a:ext cx="895412" cy="34444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not shown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7603" y="2144130"/>
            <a:ext cx="980570" cy="346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not shown</a:t>
            </a:r>
          </a:p>
        </p:txBody>
      </p:sp>
      <p:sp>
        <p:nvSpPr>
          <p:cNvPr id="8" name="Rectangle 7"/>
          <p:cNvSpPr/>
          <p:nvPr/>
        </p:nvSpPr>
        <p:spPr>
          <a:xfrm>
            <a:off x="4480345" y="1921939"/>
            <a:ext cx="3889019" cy="194275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75696C-23ED-674F-97A2-C909F144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49" y="357094"/>
            <a:ext cx="7799284" cy="5772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nsolas"/>
                <a:cs typeface="Consolas"/>
              </a:rPr>
              <a:t>Fill</a:t>
            </a:r>
            <a:r>
              <a:rPr lang="en-US" sz="2000" dirty="0"/>
              <a:t>:</a:t>
            </a:r>
            <a:r>
              <a:rPr lang="en-US" sz="2400" dirty="0"/>
              <a:t> a simple interactive program</a:t>
            </a: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ECE1C08-700A-9B44-863B-B2EFC8C7CF81}"/>
              </a:ext>
            </a:extLst>
          </p:cNvPr>
          <p:cNvSpPr txBox="1">
            <a:spLocks/>
          </p:cNvSpPr>
          <p:nvPr/>
        </p:nvSpPr>
        <p:spPr>
          <a:xfrm>
            <a:off x="4857224" y="2493599"/>
            <a:ext cx="3135259" cy="799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The screen remains black as long as the key is pressed.</a:t>
            </a:r>
          </a:p>
        </p:txBody>
      </p:sp>
    </p:spTree>
    <p:extLst>
      <p:ext uri="{BB962C8B-B14F-4D97-AF65-F5344CB8AC3E}">
        <p14:creationId xmlns:p14="http://schemas.microsoft.com/office/powerpoint/2010/main" val="375869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5099"/>
          <a:stretch/>
        </p:blipFill>
        <p:spPr>
          <a:xfrm>
            <a:off x="854822" y="986731"/>
            <a:ext cx="7797114" cy="5320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2554" y="984960"/>
            <a:ext cx="7766596" cy="539136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79666" y="2174458"/>
            <a:ext cx="895412" cy="34444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not shown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7603" y="2144130"/>
            <a:ext cx="980570" cy="346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not shown</a:t>
            </a:r>
          </a:p>
        </p:txBody>
      </p:sp>
      <p:sp>
        <p:nvSpPr>
          <p:cNvPr id="8" name="Rectangle 7"/>
          <p:cNvSpPr/>
          <p:nvPr/>
        </p:nvSpPr>
        <p:spPr>
          <a:xfrm>
            <a:off x="4480345" y="1921939"/>
            <a:ext cx="3889019" cy="194275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75696C-23ED-674F-97A2-C909F144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49" y="357094"/>
            <a:ext cx="7799284" cy="5772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nsolas"/>
                <a:cs typeface="Consolas"/>
              </a:rPr>
              <a:t>Fill</a:t>
            </a:r>
            <a:r>
              <a:rPr lang="en-US" sz="2000" dirty="0"/>
              <a:t>:</a:t>
            </a:r>
            <a:r>
              <a:rPr lang="en-US" sz="2400" dirty="0"/>
              <a:t> a simple interactive program</a:t>
            </a: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ECE1C08-700A-9B44-863B-B2EFC8C7CF81}"/>
              </a:ext>
            </a:extLst>
          </p:cNvPr>
          <p:cNvSpPr txBox="1">
            <a:spLocks/>
          </p:cNvSpPr>
          <p:nvPr/>
        </p:nvSpPr>
        <p:spPr>
          <a:xfrm>
            <a:off x="4753378" y="2532704"/>
            <a:ext cx="3166255" cy="72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When the user releases the key, the screen is cleared</a:t>
            </a:r>
          </a:p>
        </p:txBody>
      </p:sp>
    </p:spTree>
    <p:extLst>
      <p:ext uri="{BB962C8B-B14F-4D97-AF65-F5344CB8AC3E}">
        <p14:creationId xmlns:p14="http://schemas.microsoft.com/office/powerpoint/2010/main" val="16645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5099"/>
          <a:stretch/>
        </p:blipFill>
        <p:spPr>
          <a:xfrm>
            <a:off x="854822" y="986731"/>
            <a:ext cx="7797114" cy="53204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72554" y="984960"/>
            <a:ext cx="7766596" cy="539136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79666" y="2174458"/>
            <a:ext cx="895412" cy="34444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not shown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7603" y="2144130"/>
            <a:ext cx="980570" cy="346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not shown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80345" y="1921939"/>
            <a:ext cx="3889019" cy="1942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3F8758B-C63E-DE4D-A384-33793AFE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49" y="357094"/>
            <a:ext cx="7799284" cy="5772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nsolas"/>
                <a:cs typeface="Consolas"/>
              </a:rPr>
              <a:t>Fill</a:t>
            </a:r>
            <a:r>
              <a:rPr lang="en-US" sz="2000" dirty="0"/>
              <a:t>:</a:t>
            </a:r>
            <a:r>
              <a:rPr lang="en-US" sz="2400" dirty="0"/>
              <a:t> a simple interactive program</a:t>
            </a:r>
            <a:endParaRPr lang="en-US"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029936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5099"/>
          <a:stretch/>
        </p:blipFill>
        <p:spPr>
          <a:xfrm>
            <a:off x="854822" y="986731"/>
            <a:ext cx="7797114" cy="53204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72554" y="984960"/>
            <a:ext cx="7766596" cy="539136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79666" y="2174458"/>
            <a:ext cx="895412" cy="34444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not shown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7603" y="2144130"/>
            <a:ext cx="980570" cy="346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not shown</a:t>
            </a:r>
          </a:p>
        </p:txBody>
      </p:sp>
      <p:sp>
        <p:nvSpPr>
          <p:cNvPr id="8" name="Rectangle 7"/>
          <p:cNvSpPr/>
          <p:nvPr/>
        </p:nvSpPr>
        <p:spPr>
          <a:xfrm>
            <a:off x="4480345" y="1921939"/>
            <a:ext cx="3889019" cy="194275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FA66993-7197-5946-B5C7-CD0D3CE8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49" y="357094"/>
            <a:ext cx="7799284" cy="5772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nsolas"/>
                <a:cs typeface="Consolas"/>
              </a:rPr>
              <a:t>Fill</a:t>
            </a:r>
            <a:r>
              <a:rPr lang="en-US" sz="2000" dirty="0"/>
              <a:t>:</a:t>
            </a:r>
            <a:r>
              <a:rPr lang="en-US" sz="2400" dirty="0"/>
              <a:t> a simple interactive program</a:t>
            </a: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5DCDB1-A8BA-384D-957F-07A3295A6F04}"/>
              </a:ext>
            </a:extLst>
          </p:cNvPr>
          <p:cNvSpPr txBox="1">
            <a:spLocks/>
          </p:cNvSpPr>
          <p:nvPr/>
        </p:nvSpPr>
        <p:spPr>
          <a:xfrm>
            <a:off x="4753378" y="2710504"/>
            <a:ext cx="3166255" cy="388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324541176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5099"/>
          <a:stretch/>
        </p:blipFill>
        <p:spPr>
          <a:xfrm>
            <a:off x="854822" y="986731"/>
            <a:ext cx="7797114" cy="53204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72554" y="984960"/>
            <a:ext cx="7766596" cy="539136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79666" y="2174458"/>
            <a:ext cx="895412" cy="34444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not shown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7603" y="2144130"/>
            <a:ext cx="980570" cy="346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not shown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80345" y="1921939"/>
            <a:ext cx="3889019" cy="1942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281E20-4313-B64B-9A13-ECCEABD5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49" y="357094"/>
            <a:ext cx="7799284" cy="5772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nsolas"/>
                <a:cs typeface="Consolas"/>
              </a:rPr>
              <a:t>Fill</a:t>
            </a:r>
            <a:r>
              <a:rPr lang="en-US" sz="2000" dirty="0"/>
              <a:t>:</a:t>
            </a:r>
            <a:r>
              <a:rPr lang="en-US" sz="2400" dirty="0"/>
              <a:t> a simple interactive program</a:t>
            </a: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B1A7EF-2507-5B49-8F03-629DF836F62F}"/>
              </a:ext>
            </a:extLst>
          </p:cNvPr>
          <p:cNvSpPr txBox="1">
            <a:spLocks/>
          </p:cNvSpPr>
          <p:nvPr/>
        </p:nvSpPr>
        <p:spPr>
          <a:xfrm>
            <a:off x="4753378" y="2710504"/>
            <a:ext cx="3166255" cy="388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2000" dirty="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3360966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A7908D-5141-D645-95F3-71518B3702ED}"/>
              </a:ext>
            </a:extLst>
          </p:cNvPr>
          <p:cNvSpPr txBox="1">
            <a:spLocks/>
          </p:cNvSpPr>
          <p:nvPr/>
        </p:nvSpPr>
        <p:spPr>
          <a:xfrm>
            <a:off x="838200" y="1091070"/>
            <a:ext cx="7774861" cy="1794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u="sng" dirty="0"/>
              <a:t>Conditional branching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Sometimes we want to “jump” to execute another instruction,</a:t>
            </a:r>
            <a:br>
              <a:rPr lang="en-US" dirty="0"/>
            </a:br>
            <a:r>
              <a:rPr lang="en-US" dirty="0"/>
              <a:t>but only if a certain condition is met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6C9D5-3159-7F46-8CD5-F466E72C5762}"/>
              </a:ext>
            </a:extLst>
          </p:cNvPr>
          <p:cNvSpPr txBox="1"/>
          <p:nvPr/>
        </p:nvSpPr>
        <p:spPr>
          <a:xfrm>
            <a:off x="826911" y="2835196"/>
            <a:ext cx="2012682" cy="2486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72000" tIns="93600" rIns="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    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Set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to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abs(R1).</a:t>
            </a:r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581D00D-62F3-1F4E-9E67-0B61B9D18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23" y="2434153"/>
            <a:ext cx="2216150" cy="414338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marL="342900" indent="-342900" fontAlgn="auto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dirty="0">
                <a:latin typeface="Times New Roman"/>
                <a:cs typeface="Times New Roman"/>
              </a:rPr>
              <a:t>Symbolic program</a:t>
            </a:r>
            <a:endParaRPr lang="en-US" sz="105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8D39A6-EE0F-2C43-B86E-36CE75669D66}"/>
              </a:ext>
            </a:extLst>
          </p:cNvPr>
          <p:cNvSpPr txBox="1"/>
          <p:nvPr/>
        </p:nvSpPr>
        <p:spPr>
          <a:xfrm>
            <a:off x="10543822" y="3996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5781101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6920"/>
            <a:ext cx="7774861" cy="2957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Implementation strategy</a:t>
            </a:r>
          </a:p>
          <a:p>
            <a:pPr fontAlgn="base"/>
            <a:r>
              <a:rPr lang="en-US" dirty="0"/>
              <a:t>Execute an infinite loop that listens to the keyboard input</a:t>
            </a:r>
          </a:p>
          <a:p>
            <a:pPr fontAlgn="base"/>
            <a:r>
              <a:rPr lang="en-US" dirty="0"/>
              <a:t>When a key is pressed (any key),</a:t>
            </a:r>
            <a:br>
              <a:rPr lang="en-US" dirty="0"/>
            </a:br>
            <a:r>
              <a:rPr lang="en-US" dirty="0"/>
              <a:t>execute code that writes "black" in every pixel</a:t>
            </a:r>
          </a:p>
          <a:p>
            <a:pPr fontAlgn="base"/>
            <a:r>
              <a:rPr lang="en-US" dirty="0"/>
              <a:t>When no key is pressed, execute code that writes "white" in every pixel</a:t>
            </a:r>
          </a:p>
          <a:p>
            <a:pPr marL="0" indent="0" fontAlgn="base">
              <a:spcBef>
                <a:spcPts val="2200"/>
              </a:spcBef>
              <a:buNone/>
            </a:pPr>
            <a:r>
              <a:rPr lang="en-US" dirty="0"/>
              <a:t>​</a:t>
            </a:r>
            <a:r>
              <a:rPr lang="en-US" u="sng" dirty="0"/>
              <a:t>Tip</a:t>
            </a:r>
            <a:r>
              <a:rPr lang="en-US" dirty="0"/>
              <a:t>: This program requires </a:t>
            </a:r>
            <a:r>
              <a:rPr lang="en-US" sz="2000" dirty="0"/>
              <a:t>working with pointers.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0BD037-7124-CC4A-A853-E8B13AA93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49" y="357094"/>
            <a:ext cx="7799284" cy="5772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nsolas"/>
                <a:cs typeface="Consolas"/>
              </a:rPr>
              <a:t>Fill</a:t>
            </a:r>
            <a:r>
              <a:rPr lang="en-US" sz="2000" dirty="0"/>
              <a:t>:</a:t>
            </a:r>
            <a:r>
              <a:rPr lang="en-US" sz="2400" dirty="0"/>
              <a:t> a simple interactive program</a:t>
            </a:r>
            <a:endParaRPr lang="en-US"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8310679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development process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1910984" y="3887964"/>
            <a:ext cx="1981200" cy="1930172"/>
            <a:chOff x="3325390" y="4004482"/>
            <a:chExt cx="1981200" cy="1930172"/>
          </a:xfrm>
        </p:grpSpPr>
        <p:sp>
          <p:nvSpPr>
            <p:cNvPr id="31" name="AutoShape 35"/>
            <p:cNvSpPr>
              <a:spLocks noChangeArrowheads="1"/>
            </p:cNvSpPr>
            <p:nvPr/>
          </p:nvSpPr>
          <p:spPr bwMode="auto">
            <a:xfrm>
              <a:off x="3325390" y="4715454"/>
              <a:ext cx="1981200" cy="1219200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happy </a:t>
              </a:r>
              <a:br>
                <a:rPr lang="en-US" sz="1600" dirty="0">
                  <a:latin typeface="Times New Roman"/>
                  <a:cs typeface="Times New Roman"/>
                </a:rPr>
              </a:br>
              <a:r>
                <a:rPr lang="en-US" sz="1600" dirty="0">
                  <a:latin typeface="Times New Roman"/>
                  <a:cs typeface="Times New Roman"/>
                </a:rPr>
                <a:t>with </a:t>
              </a:r>
              <a:br>
                <a:rPr lang="en-US" sz="1600" dirty="0">
                  <a:latin typeface="Times New Roman"/>
                  <a:cs typeface="Times New Roman"/>
                </a:rPr>
              </a:br>
              <a:r>
                <a:rPr lang="en-US" sz="1600" dirty="0">
                  <a:latin typeface="Times New Roman"/>
                  <a:cs typeface="Times New Roman"/>
                </a:rPr>
                <a:t>results?</a:t>
              </a:r>
            </a:p>
          </p:txBody>
        </p:sp>
        <p:cxnSp>
          <p:nvCxnSpPr>
            <p:cNvPr id="32" name="AutoShape 39"/>
            <p:cNvCxnSpPr>
              <a:cxnSpLocks noChangeShapeType="1"/>
            </p:cNvCxnSpPr>
            <p:nvPr/>
          </p:nvCxnSpPr>
          <p:spPr bwMode="auto">
            <a:xfrm>
              <a:off x="4321831" y="4004482"/>
              <a:ext cx="7119" cy="71097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76" name="Group 75"/>
          <p:cNvGrpSpPr/>
          <p:nvPr/>
        </p:nvGrpSpPr>
        <p:grpSpPr>
          <a:xfrm>
            <a:off x="833261" y="1153440"/>
            <a:ext cx="2731772" cy="5159417"/>
            <a:chOff x="2247667" y="1269958"/>
            <a:chExt cx="2731772" cy="5159417"/>
          </a:xfrm>
        </p:grpSpPr>
        <p:cxnSp>
          <p:nvCxnSpPr>
            <p:cNvPr id="23" name="AutoShape 40"/>
            <p:cNvCxnSpPr>
              <a:cxnSpLocks noChangeShapeType="1"/>
            </p:cNvCxnSpPr>
            <p:nvPr/>
          </p:nvCxnSpPr>
          <p:spPr bwMode="auto">
            <a:xfrm>
              <a:off x="2297175" y="1269958"/>
              <a:ext cx="1350788" cy="7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0" name="Line 43"/>
            <p:cNvSpPr>
              <a:spLocks noChangeShapeType="1"/>
            </p:cNvSpPr>
            <p:nvPr/>
          </p:nvSpPr>
          <p:spPr bwMode="auto">
            <a:xfrm>
              <a:off x="4321952" y="5929900"/>
              <a:ext cx="3985" cy="499475"/>
            </a:xfrm>
            <a:prstGeom prst="line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1" name="Line 44"/>
            <p:cNvSpPr>
              <a:spLocks noChangeShapeType="1"/>
            </p:cNvSpPr>
            <p:nvPr/>
          </p:nvSpPr>
          <p:spPr bwMode="auto">
            <a:xfrm flipH="1">
              <a:off x="2247667" y="6413056"/>
              <a:ext cx="2077458" cy="9823"/>
            </a:xfrm>
            <a:prstGeom prst="line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cxnSp>
          <p:nvCxnSpPr>
            <p:cNvPr id="42" name="AutoShape 45"/>
            <p:cNvCxnSpPr>
              <a:cxnSpLocks noChangeShapeType="1"/>
            </p:cNvCxnSpPr>
            <p:nvPr/>
          </p:nvCxnSpPr>
          <p:spPr bwMode="auto">
            <a:xfrm flipV="1">
              <a:off x="2267377" y="1288231"/>
              <a:ext cx="35119" cy="5124825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3" name="Rectangle 50"/>
            <p:cNvSpPr>
              <a:spLocks noChangeArrowheads="1"/>
            </p:cNvSpPr>
            <p:nvPr/>
          </p:nvSpPr>
          <p:spPr bwMode="auto">
            <a:xfrm>
              <a:off x="2313465" y="4100807"/>
              <a:ext cx="1219200" cy="985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indent="14288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dirty="0">
                  <a:latin typeface="Times New Roman"/>
                  <a:cs typeface="Times New Roman"/>
                </a:rPr>
                <a:t>Find and fix the errors</a:t>
              </a:r>
            </a:p>
          </p:txBody>
        </p:sp>
        <p:sp>
          <p:nvSpPr>
            <p:cNvPr id="44" name="Rectangle 53"/>
            <p:cNvSpPr>
              <a:spLocks noChangeArrowheads="1"/>
            </p:cNvSpPr>
            <p:nvPr/>
          </p:nvSpPr>
          <p:spPr bwMode="auto">
            <a:xfrm>
              <a:off x="4369839" y="5993978"/>
              <a:ext cx="609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indent="14288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No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968766" y="1582850"/>
            <a:ext cx="3602475" cy="2222318"/>
            <a:chOff x="3383172" y="1699368"/>
            <a:chExt cx="3602475" cy="2222318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2"/>
            <a:srcRect r="9800" b="5199"/>
            <a:stretch/>
          </p:blipFill>
          <p:spPr>
            <a:xfrm>
              <a:off x="3383172" y="2405434"/>
              <a:ext cx="2062397" cy="151625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49" name="AutoShape 39"/>
            <p:cNvCxnSpPr>
              <a:cxnSpLocks noChangeShapeType="1"/>
            </p:cNvCxnSpPr>
            <p:nvPr/>
          </p:nvCxnSpPr>
          <p:spPr bwMode="auto">
            <a:xfrm>
              <a:off x="4313247" y="1699368"/>
              <a:ext cx="10404" cy="70606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5563180" y="2732478"/>
              <a:ext cx="1422467" cy="967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indent="14288"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Load the program into the CPU emulator, and run it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881883" y="4823880"/>
            <a:ext cx="1963086" cy="821234"/>
            <a:chOff x="5296289" y="4940398"/>
            <a:chExt cx="1963086" cy="821234"/>
          </a:xfrm>
        </p:grpSpPr>
        <p:cxnSp>
          <p:nvCxnSpPr>
            <p:cNvPr id="34" name="AutoShape 51"/>
            <p:cNvCxnSpPr>
              <a:cxnSpLocks noChangeShapeType="1"/>
            </p:cNvCxnSpPr>
            <p:nvPr/>
          </p:nvCxnSpPr>
          <p:spPr bwMode="auto">
            <a:xfrm>
              <a:off x="5296289" y="5333612"/>
              <a:ext cx="99060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5441674" y="4940398"/>
              <a:ext cx="609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indent="14288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Yes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7937" y="4970194"/>
              <a:ext cx="791438" cy="791438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2268148" y="931818"/>
            <a:ext cx="3384375" cy="978179"/>
            <a:chOff x="3682554" y="1048336"/>
            <a:chExt cx="3384375" cy="978179"/>
          </a:xfrm>
        </p:grpSpPr>
        <p:sp>
          <p:nvSpPr>
            <p:cNvPr id="27" name="Rectangle 46"/>
            <p:cNvSpPr>
              <a:spLocks noChangeArrowheads="1"/>
            </p:cNvSpPr>
            <p:nvPr/>
          </p:nvSpPr>
          <p:spPr bwMode="auto">
            <a:xfrm>
              <a:off x="5506849" y="1070875"/>
              <a:ext cx="1560080" cy="955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indent="14288" algn="l"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400" dirty="0">
                  <a:latin typeface="Times New Roman"/>
                  <a:cs typeface="Times New Roman"/>
                </a:rPr>
                <a:t>Write / edit the program using a text editor</a:t>
              </a:r>
            </a:p>
          </p:txBody>
        </p:sp>
        <p:grpSp>
          <p:nvGrpSpPr>
            <p:cNvPr id="26" name="Group 14"/>
            <p:cNvGrpSpPr>
              <a:grpSpLocks/>
            </p:cNvGrpSpPr>
            <p:nvPr/>
          </p:nvGrpSpPr>
          <p:grpSpPr bwMode="auto">
            <a:xfrm>
              <a:off x="3682554" y="1048336"/>
              <a:ext cx="1480421" cy="833759"/>
              <a:chOff x="1344" y="1488"/>
              <a:chExt cx="1025" cy="672"/>
            </a:xfrm>
            <a:solidFill>
              <a:srgbClr val="FFE0BC"/>
            </a:solidFill>
          </p:grpSpPr>
          <p:sp>
            <p:nvSpPr>
              <p:cNvPr id="28" name="Freeform 15"/>
              <p:cNvSpPr>
                <a:spLocks/>
              </p:cNvSpPr>
              <p:nvPr/>
            </p:nvSpPr>
            <p:spPr bwMode="auto">
              <a:xfrm>
                <a:off x="1344" y="1488"/>
                <a:ext cx="1025" cy="672"/>
              </a:xfrm>
              <a:custGeom>
                <a:avLst/>
                <a:gdLst>
                  <a:gd name="T0" fmla="*/ 1018 w 1025"/>
                  <a:gd name="T1" fmla="*/ 123 h 839"/>
                  <a:gd name="T2" fmla="*/ 994 w 1025"/>
                  <a:gd name="T3" fmla="*/ 121 h 839"/>
                  <a:gd name="T4" fmla="*/ 972 w 1025"/>
                  <a:gd name="T5" fmla="*/ 120 h 839"/>
                  <a:gd name="T6" fmla="*/ 948 w 1025"/>
                  <a:gd name="T7" fmla="*/ 119 h 839"/>
                  <a:gd name="T8" fmla="*/ 925 w 1025"/>
                  <a:gd name="T9" fmla="*/ 118 h 839"/>
                  <a:gd name="T10" fmla="*/ 901 w 1025"/>
                  <a:gd name="T11" fmla="*/ 116 h 839"/>
                  <a:gd name="T12" fmla="*/ 876 w 1025"/>
                  <a:gd name="T13" fmla="*/ 115 h 839"/>
                  <a:gd name="T14" fmla="*/ 849 w 1025"/>
                  <a:gd name="T15" fmla="*/ 114 h 839"/>
                  <a:gd name="T16" fmla="*/ 825 w 1025"/>
                  <a:gd name="T17" fmla="*/ 112 h 839"/>
                  <a:gd name="T18" fmla="*/ 799 w 1025"/>
                  <a:gd name="T19" fmla="*/ 112 h 839"/>
                  <a:gd name="T20" fmla="*/ 774 w 1025"/>
                  <a:gd name="T21" fmla="*/ 112 h 839"/>
                  <a:gd name="T22" fmla="*/ 750 w 1025"/>
                  <a:gd name="T23" fmla="*/ 112 h 839"/>
                  <a:gd name="T24" fmla="*/ 726 w 1025"/>
                  <a:gd name="T25" fmla="*/ 112 h 839"/>
                  <a:gd name="T26" fmla="*/ 701 w 1025"/>
                  <a:gd name="T27" fmla="*/ 114 h 839"/>
                  <a:gd name="T28" fmla="*/ 679 w 1025"/>
                  <a:gd name="T29" fmla="*/ 115 h 839"/>
                  <a:gd name="T30" fmla="*/ 654 w 1025"/>
                  <a:gd name="T31" fmla="*/ 115 h 839"/>
                  <a:gd name="T32" fmla="*/ 630 w 1025"/>
                  <a:gd name="T33" fmla="*/ 118 h 839"/>
                  <a:gd name="T34" fmla="*/ 604 w 1025"/>
                  <a:gd name="T35" fmla="*/ 121 h 839"/>
                  <a:gd name="T36" fmla="*/ 580 w 1025"/>
                  <a:gd name="T37" fmla="*/ 124 h 839"/>
                  <a:gd name="T38" fmla="*/ 555 w 1025"/>
                  <a:gd name="T39" fmla="*/ 127 h 839"/>
                  <a:gd name="T40" fmla="*/ 534 w 1025"/>
                  <a:gd name="T41" fmla="*/ 131 h 839"/>
                  <a:gd name="T42" fmla="*/ 514 w 1025"/>
                  <a:gd name="T43" fmla="*/ 135 h 839"/>
                  <a:gd name="T44" fmla="*/ 495 w 1025"/>
                  <a:gd name="T45" fmla="*/ 140 h 839"/>
                  <a:gd name="T46" fmla="*/ 476 w 1025"/>
                  <a:gd name="T47" fmla="*/ 143 h 839"/>
                  <a:gd name="T48" fmla="*/ 461 w 1025"/>
                  <a:gd name="T49" fmla="*/ 148 h 839"/>
                  <a:gd name="T50" fmla="*/ 446 w 1025"/>
                  <a:gd name="T51" fmla="*/ 153 h 839"/>
                  <a:gd name="T52" fmla="*/ 429 w 1025"/>
                  <a:gd name="T53" fmla="*/ 156 h 839"/>
                  <a:gd name="T54" fmla="*/ 412 w 1025"/>
                  <a:gd name="T55" fmla="*/ 160 h 839"/>
                  <a:gd name="T56" fmla="*/ 396 w 1025"/>
                  <a:gd name="T57" fmla="*/ 164 h 839"/>
                  <a:gd name="T58" fmla="*/ 379 w 1025"/>
                  <a:gd name="T59" fmla="*/ 167 h 839"/>
                  <a:gd name="T60" fmla="*/ 362 w 1025"/>
                  <a:gd name="T61" fmla="*/ 169 h 839"/>
                  <a:gd name="T62" fmla="*/ 344 w 1025"/>
                  <a:gd name="T63" fmla="*/ 171 h 839"/>
                  <a:gd name="T64" fmla="*/ 326 w 1025"/>
                  <a:gd name="T65" fmla="*/ 174 h 839"/>
                  <a:gd name="T66" fmla="*/ 312 w 1025"/>
                  <a:gd name="T67" fmla="*/ 175 h 839"/>
                  <a:gd name="T68" fmla="*/ 297 w 1025"/>
                  <a:gd name="T69" fmla="*/ 175 h 839"/>
                  <a:gd name="T70" fmla="*/ 281 w 1025"/>
                  <a:gd name="T71" fmla="*/ 177 h 839"/>
                  <a:gd name="T72" fmla="*/ 265 w 1025"/>
                  <a:gd name="T73" fmla="*/ 177 h 839"/>
                  <a:gd name="T74" fmla="*/ 248 w 1025"/>
                  <a:gd name="T75" fmla="*/ 177 h 839"/>
                  <a:gd name="T76" fmla="*/ 231 w 1025"/>
                  <a:gd name="T77" fmla="*/ 177 h 839"/>
                  <a:gd name="T78" fmla="*/ 211 w 1025"/>
                  <a:gd name="T79" fmla="*/ 176 h 839"/>
                  <a:gd name="T80" fmla="*/ 193 w 1025"/>
                  <a:gd name="T81" fmla="*/ 175 h 839"/>
                  <a:gd name="T82" fmla="*/ 172 w 1025"/>
                  <a:gd name="T83" fmla="*/ 175 h 839"/>
                  <a:gd name="T84" fmla="*/ 152 w 1025"/>
                  <a:gd name="T85" fmla="*/ 172 h 839"/>
                  <a:gd name="T86" fmla="*/ 129 w 1025"/>
                  <a:gd name="T87" fmla="*/ 171 h 839"/>
                  <a:gd name="T88" fmla="*/ 105 w 1025"/>
                  <a:gd name="T89" fmla="*/ 168 h 839"/>
                  <a:gd name="T90" fmla="*/ 79 w 1025"/>
                  <a:gd name="T91" fmla="*/ 164 h 839"/>
                  <a:gd name="T92" fmla="*/ 52 w 1025"/>
                  <a:gd name="T93" fmla="*/ 161 h 839"/>
                  <a:gd name="T94" fmla="*/ 23 w 1025"/>
                  <a:gd name="T95" fmla="*/ 156 h 839"/>
                  <a:gd name="T96" fmla="*/ 2 w 1025"/>
                  <a:gd name="T97" fmla="*/ 0 h 83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25" h="839">
                    <a:moveTo>
                      <a:pt x="2" y="0"/>
                    </a:moveTo>
                    <a:lnTo>
                      <a:pt x="1024" y="0"/>
                    </a:lnTo>
                    <a:lnTo>
                      <a:pt x="1024" y="583"/>
                    </a:lnTo>
                    <a:lnTo>
                      <a:pt x="1018" y="580"/>
                    </a:lnTo>
                    <a:lnTo>
                      <a:pt x="1013" y="579"/>
                    </a:lnTo>
                    <a:lnTo>
                      <a:pt x="1007" y="577"/>
                    </a:lnTo>
                    <a:lnTo>
                      <a:pt x="1001" y="576"/>
                    </a:lnTo>
                    <a:lnTo>
                      <a:pt x="994" y="573"/>
                    </a:lnTo>
                    <a:lnTo>
                      <a:pt x="989" y="571"/>
                    </a:lnTo>
                    <a:lnTo>
                      <a:pt x="983" y="570"/>
                    </a:lnTo>
                    <a:lnTo>
                      <a:pt x="977" y="568"/>
                    </a:lnTo>
                    <a:lnTo>
                      <a:pt x="972" y="565"/>
                    </a:lnTo>
                    <a:lnTo>
                      <a:pt x="966" y="563"/>
                    </a:lnTo>
                    <a:lnTo>
                      <a:pt x="960" y="563"/>
                    </a:lnTo>
                    <a:lnTo>
                      <a:pt x="954" y="562"/>
                    </a:lnTo>
                    <a:lnTo>
                      <a:pt x="948" y="560"/>
                    </a:lnTo>
                    <a:lnTo>
                      <a:pt x="942" y="557"/>
                    </a:lnTo>
                    <a:lnTo>
                      <a:pt x="936" y="556"/>
                    </a:lnTo>
                    <a:lnTo>
                      <a:pt x="930" y="554"/>
                    </a:lnTo>
                    <a:lnTo>
                      <a:pt x="925" y="554"/>
                    </a:lnTo>
                    <a:lnTo>
                      <a:pt x="917" y="552"/>
                    </a:lnTo>
                    <a:lnTo>
                      <a:pt x="911" y="551"/>
                    </a:lnTo>
                    <a:lnTo>
                      <a:pt x="905" y="548"/>
                    </a:lnTo>
                    <a:lnTo>
                      <a:pt x="901" y="548"/>
                    </a:lnTo>
                    <a:lnTo>
                      <a:pt x="893" y="546"/>
                    </a:lnTo>
                    <a:lnTo>
                      <a:pt x="887" y="545"/>
                    </a:lnTo>
                    <a:lnTo>
                      <a:pt x="881" y="545"/>
                    </a:lnTo>
                    <a:lnTo>
                      <a:pt x="876" y="543"/>
                    </a:lnTo>
                    <a:lnTo>
                      <a:pt x="869" y="540"/>
                    </a:lnTo>
                    <a:lnTo>
                      <a:pt x="863" y="540"/>
                    </a:lnTo>
                    <a:lnTo>
                      <a:pt x="857" y="538"/>
                    </a:lnTo>
                    <a:lnTo>
                      <a:pt x="849" y="537"/>
                    </a:lnTo>
                    <a:lnTo>
                      <a:pt x="844" y="537"/>
                    </a:lnTo>
                    <a:lnTo>
                      <a:pt x="837" y="535"/>
                    </a:lnTo>
                    <a:lnTo>
                      <a:pt x="831" y="535"/>
                    </a:lnTo>
                    <a:lnTo>
                      <a:pt x="825" y="532"/>
                    </a:lnTo>
                    <a:lnTo>
                      <a:pt x="817" y="532"/>
                    </a:lnTo>
                    <a:lnTo>
                      <a:pt x="813" y="531"/>
                    </a:lnTo>
                    <a:lnTo>
                      <a:pt x="806" y="531"/>
                    </a:lnTo>
                    <a:lnTo>
                      <a:pt x="799" y="531"/>
                    </a:lnTo>
                    <a:lnTo>
                      <a:pt x="793" y="529"/>
                    </a:lnTo>
                    <a:lnTo>
                      <a:pt x="788" y="529"/>
                    </a:lnTo>
                    <a:lnTo>
                      <a:pt x="781" y="529"/>
                    </a:lnTo>
                    <a:lnTo>
                      <a:pt x="774" y="529"/>
                    </a:lnTo>
                    <a:lnTo>
                      <a:pt x="768" y="529"/>
                    </a:lnTo>
                    <a:lnTo>
                      <a:pt x="761" y="529"/>
                    </a:lnTo>
                    <a:lnTo>
                      <a:pt x="756" y="529"/>
                    </a:lnTo>
                    <a:lnTo>
                      <a:pt x="750" y="529"/>
                    </a:lnTo>
                    <a:lnTo>
                      <a:pt x="744" y="529"/>
                    </a:lnTo>
                    <a:lnTo>
                      <a:pt x="736" y="529"/>
                    </a:lnTo>
                    <a:lnTo>
                      <a:pt x="732" y="531"/>
                    </a:lnTo>
                    <a:lnTo>
                      <a:pt x="726" y="531"/>
                    </a:lnTo>
                    <a:lnTo>
                      <a:pt x="720" y="531"/>
                    </a:lnTo>
                    <a:lnTo>
                      <a:pt x="715" y="532"/>
                    </a:lnTo>
                    <a:lnTo>
                      <a:pt x="708" y="532"/>
                    </a:lnTo>
                    <a:lnTo>
                      <a:pt x="701" y="535"/>
                    </a:lnTo>
                    <a:lnTo>
                      <a:pt x="695" y="535"/>
                    </a:lnTo>
                    <a:lnTo>
                      <a:pt x="691" y="537"/>
                    </a:lnTo>
                    <a:lnTo>
                      <a:pt x="685" y="538"/>
                    </a:lnTo>
                    <a:lnTo>
                      <a:pt x="679" y="540"/>
                    </a:lnTo>
                    <a:lnTo>
                      <a:pt x="674" y="540"/>
                    </a:lnTo>
                    <a:lnTo>
                      <a:pt x="666" y="543"/>
                    </a:lnTo>
                    <a:lnTo>
                      <a:pt x="660" y="545"/>
                    </a:lnTo>
                    <a:lnTo>
                      <a:pt x="654" y="546"/>
                    </a:lnTo>
                    <a:lnTo>
                      <a:pt x="650" y="548"/>
                    </a:lnTo>
                    <a:lnTo>
                      <a:pt x="644" y="551"/>
                    </a:lnTo>
                    <a:lnTo>
                      <a:pt x="638" y="552"/>
                    </a:lnTo>
                    <a:lnTo>
                      <a:pt x="630" y="556"/>
                    </a:lnTo>
                    <a:lnTo>
                      <a:pt x="624" y="560"/>
                    </a:lnTo>
                    <a:lnTo>
                      <a:pt x="618" y="563"/>
                    </a:lnTo>
                    <a:lnTo>
                      <a:pt x="612" y="568"/>
                    </a:lnTo>
                    <a:lnTo>
                      <a:pt x="604" y="571"/>
                    </a:lnTo>
                    <a:lnTo>
                      <a:pt x="598" y="576"/>
                    </a:lnTo>
                    <a:lnTo>
                      <a:pt x="590" y="579"/>
                    </a:lnTo>
                    <a:lnTo>
                      <a:pt x="586" y="583"/>
                    </a:lnTo>
                    <a:lnTo>
                      <a:pt x="580" y="587"/>
                    </a:lnTo>
                    <a:lnTo>
                      <a:pt x="574" y="590"/>
                    </a:lnTo>
                    <a:lnTo>
                      <a:pt x="566" y="596"/>
                    </a:lnTo>
                    <a:lnTo>
                      <a:pt x="561" y="601"/>
                    </a:lnTo>
                    <a:lnTo>
                      <a:pt x="555" y="604"/>
                    </a:lnTo>
                    <a:lnTo>
                      <a:pt x="549" y="608"/>
                    </a:lnTo>
                    <a:lnTo>
                      <a:pt x="543" y="613"/>
                    </a:lnTo>
                    <a:lnTo>
                      <a:pt x="539" y="618"/>
                    </a:lnTo>
                    <a:lnTo>
                      <a:pt x="534" y="621"/>
                    </a:lnTo>
                    <a:lnTo>
                      <a:pt x="529" y="627"/>
                    </a:lnTo>
                    <a:lnTo>
                      <a:pt x="523" y="630"/>
                    </a:lnTo>
                    <a:lnTo>
                      <a:pt x="517" y="636"/>
                    </a:lnTo>
                    <a:lnTo>
                      <a:pt x="514" y="641"/>
                    </a:lnTo>
                    <a:lnTo>
                      <a:pt x="508" y="646"/>
                    </a:lnTo>
                    <a:lnTo>
                      <a:pt x="505" y="650"/>
                    </a:lnTo>
                    <a:lnTo>
                      <a:pt x="499" y="655"/>
                    </a:lnTo>
                    <a:lnTo>
                      <a:pt x="495" y="660"/>
                    </a:lnTo>
                    <a:lnTo>
                      <a:pt x="490" y="666"/>
                    </a:lnTo>
                    <a:lnTo>
                      <a:pt x="485" y="670"/>
                    </a:lnTo>
                    <a:lnTo>
                      <a:pt x="482" y="675"/>
                    </a:lnTo>
                    <a:lnTo>
                      <a:pt x="476" y="680"/>
                    </a:lnTo>
                    <a:lnTo>
                      <a:pt x="473" y="686"/>
                    </a:lnTo>
                    <a:lnTo>
                      <a:pt x="469" y="691"/>
                    </a:lnTo>
                    <a:lnTo>
                      <a:pt x="466" y="695"/>
                    </a:lnTo>
                    <a:lnTo>
                      <a:pt x="461" y="701"/>
                    </a:lnTo>
                    <a:lnTo>
                      <a:pt x="458" y="708"/>
                    </a:lnTo>
                    <a:lnTo>
                      <a:pt x="453" y="711"/>
                    </a:lnTo>
                    <a:lnTo>
                      <a:pt x="450" y="717"/>
                    </a:lnTo>
                    <a:lnTo>
                      <a:pt x="446" y="723"/>
                    </a:lnTo>
                    <a:lnTo>
                      <a:pt x="443" y="726"/>
                    </a:lnTo>
                    <a:lnTo>
                      <a:pt x="437" y="732"/>
                    </a:lnTo>
                    <a:lnTo>
                      <a:pt x="434" y="736"/>
                    </a:lnTo>
                    <a:lnTo>
                      <a:pt x="429" y="742"/>
                    </a:lnTo>
                    <a:lnTo>
                      <a:pt x="426" y="745"/>
                    </a:lnTo>
                    <a:lnTo>
                      <a:pt x="421" y="750"/>
                    </a:lnTo>
                    <a:lnTo>
                      <a:pt x="418" y="753"/>
                    </a:lnTo>
                    <a:lnTo>
                      <a:pt x="412" y="759"/>
                    </a:lnTo>
                    <a:lnTo>
                      <a:pt x="409" y="764"/>
                    </a:lnTo>
                    <a:lnTo>
                      <a:pt x="405" y="767"/>
                    </a:lnTo>
                    <a:lnTo>
                      <a:pt x="402" y="771"/>
                    </a:lnTo>
                    <a:lnTo>
                      <a:pt x="396" y="774"/>
                    </a:lnTo>
                    <a:lnTo>
                      <a:pt x="393" y="777"/>
                    </a:lnTo>
                    <a:lnTo>
                      <a:pt x="388" y="782"/>
                    </a:lnTo>
                    <a:lnTo>
                      <a:pt x="385" y="784"/>
                    </a:lnTo>
                    <a:lnTo>
                      <a:pt x="379" y="788"/>
                    </a:lnTo>
                    <a:lnTo>
                      <a:pt x="376" y="791"/>
                    </a:lnTo>
                    <a:lnTo>
                      <a:pt x="371" y="796"/>
                    </a:lnTo>
                    <a:lnTo>
                      <a:pt x="365" y="798"/>
                    </a:lnTo>
                    <a:lnTo>
                      <a:pt x="362" y="801"/>
                    </a:lnTo>
                    <a:lnTo>
                      <a:pt x="356" y="804"/>
                    </a:lnTo>
                    <a:lnTo>
                      <a:pt x="353" y="807"/>
                    </a:lnTo>
                    <a:lnTo>
                      <a:pt x="348" y="809"/>
                    </a:lnTo>
                    <a:lnTo>
                      <a:pt x="344" y="810"/>
                    </a:lnTo>
                    <a:lnTo>
                      <a:pt x="339" y="815"/>
                    </a:lnTo>
                    <a:lnTo>
                      <a:pt x="333" y="816"/>
                    </a:lnTo>
                    <a:lnTo>
                      <a:pt x="330" y="818"/>
                    </a:lnTo>
                    <a:lnTo>
                      <a:pt x="326" y="821"/>
                    </a:lnTo>
                    <a:lnTo>
                      <a:pt x="323" y="822"/>
                    </a:lnTo>
                    <a:lnTo>
                      <a:pt x="320" y="824"/>
                    </a:lnTo>
                    <a:lnTo>
                      <a:pt x="315" y="826"/>
                    </a:lnTo>
                    <a:lnTo>
                      <a:pt x="312" y="826"/>
                    </a:lnTo>
                    <a:lnTo>
                      <a:pt x="307" y="829"/>
                    </a:lnTo>
                    <a:lnTo>
                      <a:pt x="304" y="830"/>
                    </a:lnTo>
                    <a:lnTo>
                      <a:pt x="300" y="830"/>
                    </a:lnTo>
                    <a:lnTo>
                      <a:pt x="297" y="832"/>
                    </a:lnTo>
                    <a:lnTo>
                      <a:pt x="292" y="832"/>
                    </a:lnTo>
                    <a:lnTo>
                      <a:pt x="289" y="833"/>
                    </a:lnTo>
                    <a:lnTo>
                      <a:pt x="285" y="833"/>
                    </a:lnTo>
                    <a:lnTo>
                      <a:pt x="281" y="836"/>
                    </a:lnTo>
                    <a:lnTo>
                      <a:pt x="277" y="836"/>
                    </a:lnTo>
                    <a:lnTo>
                      <a:pt x="272" y="836"/>
                    </a:lnTo>
                    <a:lnTo>
                      <a:pt x="268" y="836"/>
                    </a:lnTo>
                    <a:lnTo>
                      <a:pt x="265" y="838"/>
                    </a:lnTo>
                    <a:lnTo>
                      <a:pt x="260" y="838"/>
                    </a:lnTo>
                    <a:lnTo>
                      <a:pt x="257" y="838"/>
                    </a:lnTo>
                    <a:lnTo>
                      <a:pt x="251" y="838"/>
                    </a:lnTo>
                    <a:lnTo>
                      <a:pt x="248" y="838"/>
                    </a:lnTo>
                    <a:lnTo>
                      <a:pt x="243" y="838"/>
                    </a:lnTo>
                    <a:lnTo>
                      <a:pt x="239" y="838"/>
                    </a:lnTo>
                    <a:lnTo>
                      <a:pt x="234" y="836"/>
                    </a:lnTo>
                    <a:lnTo>
                      <a:pt x="231" y="836"/>
                    </a:lnTo>
                    <a:lnTo>
                      <a:pt x="225" y="836"/>
                    </a:lnTo>
                    <a:lnTo>
                      <a:pt x="221" y="836"/>
                    </a:lnTo>
                    <a:lnTo>
                      <a:pt x="216" y="833"/>
                    </a:lnTo>
                    <a:lnTo>
                      <a:pt x="211" y="833"/>
                    </a:lnTo>
                    <a:lnTo>
                      <a:pt x="207" y="833"/>
                    </a:lnTo>
                    <a:lnTo>
                      <a:pt x="202" y="832"/>
                    </a:lnTo>
                    <a:lnTo>
                      <a:pt x="196" y="832"/>
                    </a:lnTo>
                    <a:lnTo>
                      <a:pt x="193" y="830"/>
                    </a:lnTo>
                    <a:lnTo>
                      <a:pt x="187" y="829"/>
                    </a:lnTo>
                    <a:lnTo>
                      <a:pt x="184" y="829"/>
                    </a:lnTo>
                    <a:lnTo>
                      <a:pt x="178" y="826"/>
                    </a:lnTo>
                    <a:lnTo>
                      <a:pt x="172" y="824"/>
                    </a:lnTo>
                    <a:lnTo>
                      <a:pt x="169" y="822"/>
                    </a:lnTo>
                    <a:lnTo>
                      <a:pt x="163" y="821"/>
                    </a:lnTo>
                    <a:lnTo>
                      <a:pt x="157" y="818"/>
                    </a:lnTo>
                    <a:lnTo>
                      <a:pt x="152" y="816"/>
                    </a:lnTo>
                    <a:lnTo>
                      <a:pt x="146" y="815"/>
                    </a:lnTo>
                    <a:lnTo>
                      <a:pt x="140" y="810"/>
                    </a:lnTo>
                    <a:lnTo>
                      <a:pt x="135" y="809"/>
                    </a:lnTo>
                    <a:lnTo>
                      <a:pt x="129" y="805"/>
                    </a:lnTo>
                    <a:lnTo>
                      <a:pt x="123" y="804"/>
                    </a:lnTo>
                    <a:lnTo>
                      <a:pt x="116" y="799"/>
                    </a:lnTo>
                    <a:lnTo>
                      <a:pt x="111" y="796"/>
                    </a:lnTo>
                    <a:lnTo>
                      <a:pt x="105" y="793"/>
                    </a:lnTo>
                    <a:lnTo>
                      <a:pt x="97" y="790"/>
                    </a:lnTo>
                    <a:lnTo>
                      <a:pt x="91" y="785"/>
                    </a:lnTo>
                    <a:lnTo>
                      <a:pt x="87" y="782"/>
                    </a:lnTo>
                    <a:lnTo>
                      <a:pt x="79" y="777"/>
                    </a:lnTo>
                    <a:lnTo>
                      <a:pt x="73" y="774"/>
                    </a:lnTo>
                    <a:lnTo>
                      <a:pt x="65" y="768"/>
                    </a:lnTo>
                    <a:lnTo>
                      <a:pt x="58" y="765"/>
                    </a:lnTo>
                    <a:lnTo>
                      <a:pt x="52" y="760"/>
                    </a:lnTo>
                    <a:lnTo>
                      <a:pt x="46" y="756"/>
                    </a:lnTo>
                    <a:lnTo>
                      <a:pt x="38" y="751"/>
                    </a:lnTo>
                    <a:lnTo>
                      <a:pt x="30" y="745"/>
                    </a:lnTo>
                    <a:lnTo>
                      <a:pt x="23" y="740"/>
                    </a:lnTo>
                    <a:lnTo>
                      <a:pt x="15" y="736"/>
                    </a:lnTo>
                    <a:lnTo>
                      <a:pt x="9" y="731"/>
                    </a:lnTo>
                    <a:lnTo>
                      <a:pt x="0" y="725"/>
                    </a:lnTo>
                    <a:lnTo>
                      <a:pt x="2" y="0"/>
                    </a:lnTo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" name="Text Box 16"/>
              <p:cNvSpPr txBox="1">
                <a:spLocks noChangeArrowheads="1"/>
              </p:cNvSpPr>
              <p:nvPr/>
            </p:nvSpPr>
            <p:spPr bwMode="auto">
              <a:xfrm>
                <a:off x="1344" y="1601"/>
                <a:ext cx="1006" cy="24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sz="1400" dirty="0">
                    <a:latin typeface="Consolas"/>
                    <a:cs typeface="Consolas"/>
                  </a:rPr>
                  <a:t>Prog.asm</a:t>
                </a:r>
              </a:p>
            </p:txBody>
          </p:sp>
        </p:grp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A09E172-7D20-584B-91A2-4CF0376053AF}"/>
              </a:ext>
            </a:extLst>
          </p:cNvPr>
          <p:cNvSpPr txBox="1">
            <a:spLocks/>
          </p:cNvSpPr>
          <p:nvPr/>
        </p:nvSpPr>
        <p:spPr>
          <a:xfrm>
            <a:off x="6347033" y="1712194"/>
            <a:ext cx="2418953" cy="374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u="sng" dirty="0"/>
              <a:t>Translation options</a:t>
            </a:r>
          </a:p>
          <a:p>
            <a:pPr marL="0" indent="0">
              <a:buNone/>
            </a:pPr>
            <a:r>
              <a:rPr lang="en-US" sz="1600" dirty="0"/>
              <a:t>1. Let the CPU emulator translate into binary code (as seen on the left)</a:t>
            </a:r>
          </a:p>
          <a:p>
            <a:pPr marL="0" indent="0">
              <a:buNone/>
            </a:pPr>
            <a:r>
              <a:rPr lang="en-US" sz="1600" dirty="0"/>
              <a:t>2. Use the supplied assembler:</a:t>
            </a:r>
          </a:p>
          <a:p>
            <a:r>
              <a:rPr lang="en-US" sz="1600" dirty="0"/>
              <a:t>Find it on your PC in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nand2tetris/tools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the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Assembler Tutorial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Project 6 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www.nand2tetris.org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210741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notes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73169" y="1031578"/>
            <a:ext cx="5340252" cy="21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Well-written low-level code is</a:t>
            </a:r>
          </a:p>
          <a:p>
            <a:r>
              <a:rPr lang="en-US" sz="1800" dirty="0"/>
              <a:t>Compact</a:t>
            </a:r>
          </a:p>
          <a:p>
            <a:r>
              <a:rPr lang="en-US" sz="1800" dirty="0"/>
              <a:t>Efficient</a:t>
            </a:r>
          </a:p>
          <a:p>
            <a:r>
              <a:rPr lang="en-US" sz="1800" dirty="0"/>
              <a:t>Elegant</a:t>
            </a:r>
          </a:p>
          <a:p>
            <a:r>
              <a:rPr lang="en-US" sz="1800" dirty="0"/>
              <a:t>Self-describing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43295" y="1956340"/>
            <a:ext cx="4172597" cy="268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Tips</a:t>
            </a:r>
          </a:p>
          <a:p>
            <a:r>
              <a:rPr lang="en-US" sz="1800" dirty="0"/>
              <a:t>Use symbolic variables and labels</a:t>
            </a:r>
          </a:p>
          <a:p>
            <a:r>
              <a:rPr lang="en-US" sz="1800" dirty="0"/>
              <a:t>Use sensible variable and label names</a:t>
            </a:r>
          </a:p>
          <a:p>
            <a:r>
              <a:rPr lang="en-US" sz="1800" dirty="0"/>
              <a:t>Variables: lower-case</a:t>
            </a:r>
          </a:p>
          <a:p>
            <a:r>
              <a:rPr lang="en-US" sz="1800" dirty="0"/>
              <a:t>Labels: upper-case</a:t>
            </a:r>
          </a:p>
          <a:p>
            <a:r>
              <a:rPr lang="en-US" sz="1800" dirty="0"/>
              <a:t>Use indentation</a:t>
            </a:r>
          </a:p>
          <a:p>
            <a:r>
              <a:rPr lang="en-US" sz="1800" dirty="0"/>
              <a:t>Start by writing pseudocode.</a:t>
            </a:r>
          </a:p>
        </p:txBody>
      </p:sp>
    </p:spTree>
    <p:extLst>
      <p:ext uri="{BB962C8B-B14F-4D97-AF65-F5344CB8AC3E}">
        <p14:creationId xmlns:p14="http://schemas.microsoft.com/office/powerpoint/2010/main" val="40293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629" y="2308778"/>
            <a:ext cx="7667104" cy="57727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/>
              <a:t>Any ideas?</a:t>
            </a:r>
          </a:p>
          <a:p>
            <a:pPr marL="0" indent="0" algn="ctr">
              <a:buNone/>
            </a:pPr>
            <a:r>
              <a:rPr lang="en-US" sz="3600" dirty="0"/>
              <a:t>It’s your call!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0BD037-7124-CC4A-A853-E8B13AA93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49" y="357094"/>
            <a:ext cx="7799284" cy="577278"/>
          </a:xfrm>
        </p:spPr>
        <p:txBody>
          <a:bodyPr>
            <a:normAutofit/>
          </a:bodyPr>
          <a:lstStyle/>
          <a:p>
            <a:r>
              <a:rPr lang="en-US" sz="2400" dirty="0"/>
              <a:t>Task 3:Define and write a program of your own</a:t>
            </a:r>
            <a:endParaRPr lang="en-US"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4298915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533399" y="3048469"/>
            <a:ext cx="8104085" cy="25395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</a:t>
            </a:r>
            <a:r>
              <a:rPr lang="en-US" sz="2000" dirty="0"/>
              <a:t> (Part I: Hardware)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8145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87" name="Text Box 116"/>
          <p:cNvSpPr txBox="1">
            <a:spLocks noChangeArrowheads="1"/>
          </p:cNvSpPr>
          <p:nvPr/>
        </p:nvSpPr>
        <p:spPr bwMode="auto">
          <a:xfrm>
            <a:off x="682458" y="3851324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91" name="Text Box 117"/>
          <p:cNvSpPr txBox="1">
            <a:spLocks noChangeArrowheads="1"/>
          </p:cNvSpPr>
          <p:nvPr/>
        </p:nvSpPr>
        <p:spPr bwMode="auto">
          <a:xfrm>
            <a:off x="682458" y="3482731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92" name="Rectangle 74"/>
          <p:cNvSpPr>
            <a:spLocks noChangeArrowheads="1"/>
          </p:cNvSpPr>
          <p:nvPr/>
        </p:nvSpPr>
        <p:spPr bwMode="auto">
          <a:xfrm>
            <a:off x="1555409" y="4626347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96" name="Group 95"/>
          <p:cNvGrpSpPr/>
          <p:nvPr/>
        </p:nvGrpSpPr>
        <p:grpSpPr>
          <a:xfrm>
            <a:off x="2961842" y="3913203"/>
            <a:ext cx="1140755" cy="927451"/>
            <a:chOff x="2987242" y="4865703"/>
            <a:chExt cx="1140755" cy="927451"/>
          </a:xfrm>
        </p:grpSpPr>
        <p:sp>
          <p:nvSpPr>
            <p:cNvPr id="97" name="Text Box 118"/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98" name="Text Box 119"/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100" name="Text Box 122"/>
          <p:cNvSpPr txBox="1">
            <a:spLocks noChangeArrowheads="1"/>
          </p:cNvSpPr>
          <p:nvPr/>
        </p:nvSpPr>
        <p:spPr bwMode="auto">
          <a:xfrm>
            <a:off x="5061667" y="4666932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01" name="Text Box 123"/>
          <p:cNvSpPr txBox="1">
            <a:spLocks noChangeArrowheads="1"/>
          </p:cNvSpPr>
          <p:nvPr/>
        </p:nvSpPr>
        <p:spPr bwMode="auto">
          <a:xfrm>
            <a:off x="5061667" y="4333004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102" name="Group 73"/>
          <p:cNvGrpSpPr>
            <a:grpSpLocks/>
          </p:cNvGrpSpPr>
          <p:nvPr/>
        </p:nvGrpSpPr>
        <p:grpSpPr bwMode="auto">
          <a:xfrm rot="21366947">
            <a:off x="7253225" y="4684173"/>
            <a:ext cx="1265359" cy="515450"/>
            <a:chOff x="4241" y="3159"/>
            <a:chExt cx="1199" cy="453"/>
          </a:xfrm>
        </p:grpSpPr>
        <p:sp>
          <p:nvSpPr>
            <p:cNvPr id="103" name="Line 56"/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/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/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117" name="Rectangle 131"/>
          <p:cNvSpPr>
            <a:spLocks noChangeArrowheads="1"/>
          </p:cNvSpPr>
          <p:nvPr/>
        </p:nvSpPr>
        <p:spPr bwMode="auto">
          <a:xfrm>
            <a:off x="6436695" y="4375859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347" y="2029475"/>
            <a:ext cx="410" cy="1453257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53557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56" name="Rectangle 65"/>
          <p:cNvSpPr>
            <a:spLocks noChangeArrowheads="1"/>
          </p:cNvSpPr>
          <p:nvPr/>
        </p:nvSpPr>
        <p:spPr bwMode="auto">
          <a:xfrm>
            <a:off x="5948724" y="3264624"/>
            <a:ext cx="2359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dirty="0"/>
              <a:t>hardware platform</a:t>
            </a:r>
          </a:p>
        </p:txBody>
      </p:sp>
      <p:sp>
        <p:nvSpPr>
          <p:cNvPr id="93" name="Line 135"/>
          <p:cNvSpPr>
            <a:spLocks noChangeShapeType="1"/>
          </p:cNvSpPr>
          <p:nvPr/>
        </p:nvSpPr>
        <p:spPr bwMode="auto">
          <a:xfrm flipH="1">
            <a:off x="4090395" y="4489978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/>
          <p:cNvSpPr>
            <a:spLocks noChangeShapeType="1"/>
          </p:cNvSpPr>
          <p:nvPr/>
        </p:nvSpPr>
        <p:spPr bwMode="auto">
          <a:xfrm flipH="1">
            <a:off x="6237016" y="4871907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/>
          <p:cNvSpPr>
            <a:spLocks noChangeShapeType="1"/>
          </p:cNvSpPr>
          <p:nvPr/>
        </p:nvSpPr>
        <p:spPr bwMode="auto">
          <a:xfrm flipH="1" flipV="1">
            <a:off x="1808054" y="4041213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8" name="Rectangle 131">
            <a:extLst>
              <a:ext uri="{FF2B5EF4-FFF2-40B4-BE49-F238E27FC236}">
                <a16:creationId xmlns:a16="http://schemas.microsoft.com/office/drawing/2014/main" id="{83996767-02E0-0149-9750-62F731937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867" y="4019261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43" name="Rectangle 131">
            <a:extLst>
              <a:ext uri="{FF2B5EF4-FFF2-40B4-BE49-F238E27FC236}">
                <a16:creationId xmlns:a16="http://schemas.microsoft.com/office/drawing/2014/main" id="{5AC7AACF-B613-9445-A3F2-C1572E12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780" y="3520843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41" name="Rectangle 131">
            <a:extLst>
              <a:ext uri="{FF2B5EF4-FFF2-40B4-BE49-F238E27FC236}">
                <a16:creationId xmlns:a16="http://schemas.microsoft.com/office/drawing/2014/main" id="{BA333299-9A6A-7A4F-8EDE-9FD4D55C4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17" y="2306380"/>
            <a:ext cx="1033459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Developing an assembler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7357FF-B153-724B-A708-A0DB7E2F64ED}"/>
              </a:ext>
            </a:extLst>
          </p:cNvPr>
          <p:cNvSpPr/>
          <p:nvPr/>
        </p:nvSpPr>
        <p:spPr>
          <a:xfrm>
            <a:off x="4358696" y="4591303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915F38-CB04-8F4C-8B70-6A03F5201CCB}"/>
              </a:ext>
            </a:extLst>
          </p:cNvPr>
          <p:cNvSpPr/>
          <p:nvPr/>
        </p:nvSpPr>
        <p:spPr>
          <a:xfrm>
            <a:off x="4358696" y="496132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DED795-9CA3-E044-A99F-462167C32899}"/>
              </a:ext>
            </a:extLst>
          </p:cNvPr>
          <p:cNvSpPr/>
          <p:nvPr/>
        </p:nvSpPr>
        <p:spPr>
          <a:xfrm>
            <a:off x="6461592" y="496809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08687-271A-384C-AFCF-88A93876EBAB}"/>
              </a:ext>
            </a:extLst>
          </p:cNvPr>
          <p:cNvSpPr/>
          <p:nvPr/>
        </p:nvSpPr>
        <p:spPr>
          <a:xfrm>
            <a:off x="2069903" y="1424325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34" name="Rectangle 131">
            <a:extLst>
              <a:ext uri="{FF2B5EF4-FFF2-40B4-BE49-F238E27FC236}">
                <a16:creationId xmlns:a16="http://schemas.microsoft.com/office/drawing/2014/main" id="{37F3A472-DBD8-3646-8640-63F06686A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4673" y="1383332"/>
            <a:ext cx="12796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Writing low-level programs</a:t>
            </a:r>
            <a:endParaRPr lang="en-US" sz="1400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7A181F3-6195-FE47-A5F7-9B1F6378DBC4}"/>
              </a:ext>
            </a:extLst>
          </p:cNvPr>
          <p:cNvSpPr/>
          <p:nvPr/>
        </p:nvSpPr>
        <p:spPr>
          <a:xfrm>
            <a:off x="415599" y="1021047"/>
            <a:ext cx="1537769" cy="1174589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0A6D26DC-6B3D-3340-8252-4270AEC8CA3F}"/>
              </a:ext>
            </a:extLst>
          </p:cNvPr>
          <p:cNvSpPr/>
          <p:nvPr/>
        </p:nvSpPr>
        <p:spPr>
          <a:xfrm>
            <a:off x="4575011" y="1198324"/>
            <a:ext cx="3499366" cy="1435508"/>
          </a:xfrm>
          <a:prstGeom prst="wedgeRoundRectCallout">
            <a:avLst>
              <a:gd name="adj1" fmla="val -67286"/>
              <a:gd name="adj2" fmla="val -2478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432"/>
              </a:spcBef>
            </a:pPr>
            <a:r>
              <a:rPr lang="en-US" sz="20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lecture: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563" indent="-182563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Hack computer / instruction set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563" indent="-182563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 programming</a:t>
            </a:r>
          </a:p>
          <a:p>
            <a:pPr marL="182563" indent="-182563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 / assemblers</a:t>
            </a:r>
          </a:p>
        </p:txBody>
      </p:sp>
    </p:spTree>
    <p:extLst>
      <p:ext uri="{BB962C8B-B14F-4D97-AF65-F5344CB8AC3E}">
        <p14:creationId xmlns:p14="http://schemas.microsoft.com/office/powerpoint/2010/main" val="105424051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533399" y="3048469"/>
            <a:ext cx="8104085" cy="25395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</a:t>
            </a:r>
            <a:r>
              <a:rPr lang="en-US" sz="2000" dirty="0"/>
              <a:t> (Part I: Hardware)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8145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87" name="Text Box 116"/>
          <p:cNvSpPr txBox="1">
            <a:spLocks noChangeArrowheads="1"/>
          </p:cNvSpPr>
          <p:nvPr/>
        </p:nvSpPr>
        <p:spPr bwMode="auto">
          <a:xfrm>
            <a:off x="682458" y="3851324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91" name="Text Box 117"/>
          <p:cNvSpPr txBox="1">
            <a:spLocks noChangeArrowheads="1"/>
          </p:cNvSpPr>
          <p:nvPr/>
        </p:nvSpPr>
        <p:spPr bwMode="auto">
          <a:xfrm>
            <a:off x="682458" y="3482731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92" name="Rectangle 74"/>
          <p:cNvSpPr>
            <a:spLocks noChangeArrowheads="1"/>
          </p:cNvSpPr>
          <p:nvPr/>
        </p:nvSpPr>
        <p:spPr bwMode="auto">
          <a:xfrm>
            <a:off x="1555409" y="4626347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96" name="Group 95"/>
          <p:cNvGrpSpPr/>
          <p:nvPr/>
        </p:nvGrpSpPr>
        <p:grpSpPr>
          <a:xfrm>
            <a:off x="2961842" y="3913203"/>
            <a:ext cx="1140755" cy="927451"/>
            <a:chOff x="2987242" y="4865703"/>
            <a:chExt cx="1140755" cy="927451"/>
          </a:xfrm>
        </p:grpSpPr>
        <p:sp>
          <p:nvSpPr>
            <p:cNvPr id="97" name="Text Box 118"/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98" name="Text Box 119"/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100" name="Text Box 122"/>
          <p:cNvSpPr txBox="1">
            <a:spLocks noChangeArrowheads="1"/>
          </p:cNvSpPr>
          <p:nvPr/>
        </p:nvSpPr>
        <p:spPr bwMode="auto">
          <a:xfrm>
            <a:off x="5061667" y="4666932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01" name="Text Box 123"/>
          <p:cNvSpPr txBox="1">
            <a:spLocks noChangeArrowheads="1"/>
          </p:cNvSpPr>
          <p:nvPr/>
        </p:nvSpPr>
        <p:spPr bwMode="auto">
          <a:xfrm>
            <a:off x="5061667" y="4333004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102" name="Group 73"/>
          <p:cNvGrpSpPr>
            <a:grpSpLocks/>
          </p:cNvGrpSpPr>
          <p:nvPr/>
        </p:nvGrpSpPr>
        <p:grpSpPr bwMode="auto">
          <a:xfrm rot="21366947">
            <a:off x="7253225" y="4684173"/>
            <a:ext cx="1265359" cy="515450"/>
            <a:chOff x="4241" y="3159"/>
            <a:chExt cx="1199" cy="453"/>
          </a:xfrm>
        </p:grpSpPr>
        <p:sp>
          <p:nvSpPr>
            <p:cNvPr id="103" name="Line 56"/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/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/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117" name="Rectangle 131"/>
          <p:cNvSpPr>
            <a:spLocks noChangeArrowheads="1"/>
          </p:cNvSpPr>
          <p:nvPr/>
        </p:nvSpPr>
        <p:spPr bwMode="auto">
          <a:xfrm>
            <a:off x="6436695" y="4375859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347" y="2029475"/>
            <a:ext cx="410" cy="1453257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53557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56" name="Rectangle 65"/>
          <p:cNvSpPr>
            <a:spLocks noChangeArrowheads="1"/>
          </p:cNvSpPr>
          <p:nvPr/>
        </p:nvSpPr>
        <p:spPr bwMode="auto">
          <a:xfrm>
            <a:off x="5948724" y="3264624"/>
            <a:ext cx="2359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dirty="0"/>
              <a:t>hardware platform</a:t>
            </a:r>
          </a:p>
        </p:txBody>
      </p:sp>
      <p:sp>
        <p:nvSpPr>
          <p:cNvPr id="93" name="Line 135"/>
          <p:cNvSpPr>
            <a:spLocks noChangeShapeType="1"/>
          </p:cNvSpPr>
          <p:nvPr/>
        </p:nvSpPr>
        <p:spPr bwMode="auto">
          <a:xfrm flipH="1">
            <a:off x="4090395" y="4489978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/>
          <p:cNvSpPr>
            <a:spLocks noChangeShapeType="1"/>
          </p:cNvSpPr>
          <p:nvPr/>
        </p:nvSpPr>
        <p:spPr bwMode="auto">
          <a:xfrm flipH="1">
            <a:off x="6237016" y="4871907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/>
          <p:cNvSpPr>
            <a:spLocks noChangeShapeType="1"/>
          </p:cNvSpPr>
          <p:nvPr/>
        </p:nvSpPr>
        <p:spPr bwMode="auto">
          <a:xfrm flipH="1" flipV="1">
            <a:off x="1808054" y="4041213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8" name="Rectangle 131">
            <a:extLst>
              <a:ext uri="{FF2B5EF4-FFF2-40B4-BE49-F238E27FC236}">
                <a16:creationId xmlns:a16="http://schemas.microsoft.com/office/drawing/2014/main" id="{83996767-02E0-0149-9750-62F731937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867" y="4019261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43" name="Rectangle 131">
            <a:extLst>
              <a:ext uri="{FF2B5EF4-FFF2-40B4-BE49-F238E27FC236}">
                <a16:creationId xmlns:a16="http://schemas.microsoft.com/office/drawing/2014/main" id="{5AC7AACF-B613-9445-A3F2-C1572E12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780" y="3520843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41" name="Rectangle 131">
            <a:extLst>
              <a:ext uri="{FF2B5EF4-FFF2-40B4-BE49-F238E27FC236}">
                <a16:creationId xmlns:a16="http://schemas.microsoft.com/office/drawing/2014/main" id="{BA333299-9A6A-7A4F-8EDE-9FD4D55C4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17" y="2306380"/>
            <a:ext cx="1033459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Developing an assembler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7357FF-B153-724B-A708-A0DB7E2F64ED}"/>
              </a:ext>
            </a:extLst>
          </p:cNvPr>
          <p:cNvSpPr/>
          <p:nvPr/>
        </p:nvSpPr>
        <p:spPr>
          <a:xfrm>
            <a:off x="4358696" y="4591303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915F38-CB04-8F4C-8B70-6A03F5201CCB}"/>
              </a:ext>
            </a:extLst>
          </p:cNvPr>
          <p:cNvSpPr/>
          <p:nvPr/>
        </p:nvSpPr>
        <p:spPr>
          <a:xfrm>
            <a:off x="4358696" y="496132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DED795-9CA3-E044-A99F-462167C32899}"/>
              </a:ext>
            </a:extLst>
          </p:cNvPr>
          <p:cNvSpPr/>
          <p:nvPr/>
        </p:nvSpPr>
        <p:spPr>
          <a:xfrm>
            <a:off x="6461592" y="496809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08687-271A-384C-AFCF-88A93876EBAB}"/>
              </a:ext>
            </a:extLst>
          </p:cNvPr>
          <p:cNvSpPr/>
          <p:nvPr/>
        </p:nvSpPr>
        <p:spPr>
          <a:xfrm>
            <a:off x="2069903" y="142432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34" name="Rectangle 131">
            <a:extLst>
              <a:ext uri="{FF2B5EF4-FFF2-40B4-BE49-F238E27FC236}">
                <a16:creationId xmlns:a16="http://schemas.microsoft.com/office/drawing/2014/main" id="{37F3A472-DBD8-3646-8640-63F06686A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4673" y="1383332"/>
            <a:ext cx="12796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Writing low-level programs</a:t>
            </a:r>
            <a:endParaRPr lang="en-US" sz="1400" dirty="0"/>
          </a:p>
        </p:txBody>
      </p: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0A6D26DC-6B3D-3340-8252-4270AEC8CA3F}"/>
              </a:ext>
            </a:extLst>
          </p:cNvPr>
          <p:cNvSpPr/>
          <p:nvPr/>
        </p:nvSpPr>
        <p:spPr>
          <a:xfrm>
            <a:off x="4575011" y="1198324"/>
            <a:ext cx="3499366" cy="1435508"/>
          </a:xfrm>
          <a:prstGeom prst="wedgeRoundRectCallout">
            <a:avLst>
              <a:gd name="adj1" fmla="val -67286"/>
              <a:gd name="adj2" fmla="val -24781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432"/>
              </a:spcBef>
            </a:pPr>
            <a:r>
              <a:rPr lang="en-US" sz="20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lecture: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563" indent="-182563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Hack computer / instruction set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563" indent="-182563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 programming</a:t>
            </a:r>
          </a:p>
          <a:p>
            <a:pPr marL="182563" indent="-182563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 / assemblers</a:t>
            </a:r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F0207BCF-3CE8-D04D-9617-D5767F2558CC}"/>
              </a:ext>
            </a:extLst>
          </p:cNvPr>
          <p:cNvSpPr/>
          <p:nvPr/>
        </p:nvSpPr>
        <p:spPr>
          <a:xfrm>
            <a:off x="1076703" y="5794417"/>
            <a:ext cx="1677164" cy="591764"/>
          </a:xfrm>
          <a:prstGeom prst="wedgeRoundRectCallout">
            <a:avLst>
              <a:gd name="adj1" fmla="val -28733"/>
              <a:gd name="adj2" fmla="val -22652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46800" rtlCol="0" anchor="ctr" anchorCtr="0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lecture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C5A9AB2-E51A-D741-97E3-D2B60C512445}"/>
              </a:ext>
            </a:extLst>
          </p:cNvPr>
          <p:cNvSpPr/>
          <p:nvPr/>
        </p:nvSpPr>
        <p:spPr>
          <a:xfrm>
            <a:off x="415599" y="3151904"/>
            <a:ext cx="1577753" cy="1520592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2483288-4496-0341-91B3-E5E61D655836}"/>
              </a:ext>
            </a:extLst>
          </p:cNvPr>
          <p:cNvSpPr/>
          <p:nvPr/>
        </p:nvSpPr>
        <p:spPr>
          <a:xfrm>
            <a:off x="2177727" y="4231862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p5</a:t>
            </a:r>
          </a:p>
        </p:txBody>
      </p:sp>
    </p:spTree>
    <p:extLst>
      <p:ext uri="{BB962C8B-B14F-4D97-AF65-F5344CB8AC3E}">
        <p14:creationId xmlns:p14="http://schemas.microsoft.com/office/powerpoint/2010/main" val="1879196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A7908D-5141-D645-95F3-71518B3702ED}"/>
              </a:ext>
            </a:extLst>
          </p:cNvPr>
          <p:cNvSpPr txBox="1">
            <a:spLocks/>
          </p:cNvSpPr>
          <p:nvPr/>
        </p:nvSpPr>
        <p:spPr>
          <a:xfrm>
            <a:off x="838200" y="1091070"/>
            <a:ext cx="7774861" cy="1794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u="sng" dirty="0"/>
              <a:t>Conditional branching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Sometimes we want to “jump” to execute another instruction,</a:t>
            </a:r>
            <a:br>
              <a:rPr lang="en-US" dirty="0"/>
            </a:br>
            <a:r>
              <a:rPr lang="en-US" dirty="0"/>
              <a:t>but only if a certain condition is met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581D00D-62F3-1F4E-9E67-0B61B9D18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23" y="2434153"/>
            <a:ext cx="2216150" cy="414338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marL="342900" indent="-342900" fontAlgn="auto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dirty="0">
                <a:latin typeface="Times New Roman"/>
                <a:cs typeface="Times New Roman"/>
              </a:rPr>
              <a:t>Symbolic program</a:t>
            </a:r>
            <a:endParaRPr lang="en-US" sz="105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8D39A6-EE0F-2C43-B86E-36CE75669D66}"/>
              </a:ext>
            </a:extLst>
          </p:cNvPr>
          <p:cNvSpPr txBox="1"/>
          <p:nvPr/>
        </p:nvSpPr>
        <p:spPr>
          <a:xfrm>
            <a:off x="10543822" y="3996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5F749-245F-0349-823B-26EDD04FBC31}"/>
              </a:ext>
            </a:extLst>
          </p:cNvPr>
          <p:cNvSpPr txBox="1"/>
          <p:nvPr/>
        </p:nvSpPr>
        <p:spPr>
          <a:xfrm>
            <a:off x="826911" y="2835196"/>
            <a:ext cx="2012682" cy="2486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72000" tIns="93600" rIns="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    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Set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to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abs(R1).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  </a:t>
            </a:r>
            <a:r>
              <a:rPr lang="he-IL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CONT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he-IL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jgt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R1,CONT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+mj-cs"/>
              </a:rPr>
              <a:t>    </a:t>
            </a:r>
            <a:r>
              <a:rPr lang="he-IL" sz="1200" dirty="0">
                <a:solidFill>
                  <a:srgbClr val="008000"/>
                </a:solidFill>
                <a:latin typeface="Times New Roman" panose="02020603050405020304" pitchFamily="18" charset="0"/>
                <a:cs typeface="+mj-cs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+mj-cs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endParaRPr lang="he-IL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+mj-cs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he-IL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he-IL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he-IL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he-IL" sz="1200" dirty="0">
              <a:solidFill>
                <a:srgbClr val="008000"/>
              </a:solidFill>
              <a:latin typeface="Consolas" panose="020B0609020204030204" pitchFamily="49" charset="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CONT: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he-IL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Here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is non-negative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cs typeface="+mj-cs"/>
              </a:rPr>
              <a:t>  </a:t>
            </a:r>
            <a:r>
              <a:rPr lang="he-IL" sz="1200" dirty="0">
                <a:cs typeface="+mj-cs"/>
              </a:rPr>
              <a:t> </a:t>
            </a:r>
            <a:r>
              <a:rPr lang="en-US" sz="1200" dirty="0">
                <a:cs typeface="+mj-cs"/>
              </a:rPr>
              <a:t>... </a:t>
            </a:r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BA0F066-7352-004B-8291-5FD8EA983F6B}"/>
              </a:ext>
            </a:extLst>
          </p:cNvPr>
          <p:cNvSpPr/>
          <p:nvPr/>
        </p:nvSpPr>
        <p:spPr>
          <a:xfrm>
            <a:off x="2404490" y="3539089"/>
            <a:ext cx="1587570" cy="376396"/>
          </a:xfrm>
          <a:prstGeom prst="wedgeRoundRectCallout">
            <a:avLst>
              <a:gd name="adj1" fmla="val -68783"/>
              <a:gd name="adj2" fmla="val -462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conditional goto</a:t>
            </a:r>
          </a:p>
        </p:txBody>
      </p:sp>
    </p:spTree>
    <p:extLst>
      <p:ext uri="{BB962C8B-B14F-4D97-AF65-F5344CB8AC3E}">
        <p14:creationId xmlns:p14="http://schemas.microsoft.com/office/powerpoint/2010/main" val="2407045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A7908D-5141-D645-95F3-71518B3702ED}"/>
              </a:ext>
            </a:extLst>
          </p:cNvPr>
          <p:cNvSpPr txBox="1">
            <a:spLocks/>
          </p:cNvSpPr>
          <p:nvPr/>
        </p:nvSpPr>
        <p:spPr>
          <a:xfrm>
            <a:off x="838200" y="1091070"/>
            <a:ext cx="7774861" cy="1794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u="sng" dirty="0"/>
              <a:t>Conditional branching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Sometimes we want to “jump” to execute another instruction,</a:t>
            </a:r>
            <a:br>
              <a:rPr lang="en-US" dirty="0"/>
            </a:br>
            <a:r>
              <a:rPr lang="en-US" dirty="0"/>
              <a:t>but only if a certain condition is met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6C9D5-3159-7F46-8CD5-F466E72C5762}"/>
              </a:ext>
            </a:extLst>
          </p:cNvPr>
          <p:cNvSpPr txBox="1"/>
          <p:nvPr/>
        </p:nvSpPr>
        <p:spPr>
          <a:xfrm>
            <a:off x="826911" y="2835196"/>
            <a:ext cx="2012682" cy="2486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72000" tIns="93600" rIns="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    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Set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to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abs(R1).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  </a:t>
            </a:r>
            <a:r>
              <a:rPr lang="he-IL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CONT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he-IL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jgt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R1,CONT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+mj-cs"/>
              </a:rPr>
              <a:t>    </a:t>
            </a:r>
            <a:r>
              <a:rPr lang="he-IL" sz="1200" dirty="0">
                <a:solidFill>
                  <a:srgbClr val="008000"/>
                </a:solidFill>
                <a:latin typeface="Times New Roman" panose="02020603050405020304" pitchFamily="18" charset="0"/>
                <a:cs typeface="+mj-cs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+mj-cs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+mj-cs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+mj-cs"/>
                <a:sym typeface="Wingdings" panose="05000000000000000000" pitchFamily="2" charset="2"/>
              </a:rPr>
              <a:t>–R1</a:t>
            </a:r>
            <a:endParaRPr lang="he-IL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+mj-cs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he-IL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he-IL" sz="1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,R</a:t>
            </a:r>
            <a:r>
              <a:rPr lang="he-IL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he-IL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R1,0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he-IL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subt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R1,R2</a:t>
            </a:r>
            <a:endParaRPr lang="he-IL" sz="1200" dirty="0">
              <a:solidFill>
                <a:srgbClr val="008000"/>
              </a:solidFill>
              <a:latin typeface="Consolas" panose="020B0609020204030204" pitchFamily="49" charset="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CONT: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he-IL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Here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is non-negative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cs typeface="+mj-cs"/>
              </a:rPr>
              <a:t>  </a:t>
            </a:r>
            <a:r>
              <a:rPr lang="he-IL" sz="1200" dirty="0">
                <a:cs typeface="+mj-cs"/>
              </a:rPr>
              <a:t> </a:t>
            </a:r>
            <a:r>
              <a:rPr lang="en-US" sz="1200" dirty="0">
                <a:cs typeface="+mj-cs"/>
              </a:rPr>
              <a:t>... </a:t>
            </a:r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581D00D-62F3-1F4E-9E67-0B61B9D18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23" y="2434153"/>
            <a:ext cx="2216150" cy="414338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marL="342900" indent="-342900" fontAlgn="auto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dirty="0">
                <a:latin typeface="Times New Roman"/>
                <a:cs typeface="Times New Roman"/>
              </a:rPr>
              <a:t>Symbolic program</a:t>
            </a:r>
            <a:endParaRPr lang="en-US" sz="105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8D39A6-EE0F-2C43-B86E-36CE75669D66}"/>
              </a:ext>
            </a:extLst>
          </p:cNvPr>
          <p:cNvSpPr txBox="1"/>
          <p:nvPr/>
        </p:nvSpPr>
        <p:spPr>
          <a:xfrm>
            <a:off x="10543822" y="3996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7A78717-DB08-6A4F-93D8-93F9A507A5C3}"/>
              </a:ext>
            </a:extLst>
          </p:cNvPr>
          <p:cNvSpPr txBox="1">
            <a:spLocks/>
          </p:cNvSpPr>
          <p:nvPr/>
        </p:nvSpPr>
        <p:spPr>
          <a:xfrm>
            <a:off x="826911" y="5626969"/>
            <a:ext cx="4949859" cy="546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u="sng" dirty="0"/>
              <a:t>How can we actually execute the program?</a:t>
            </a:r>
          </a:p>
        </p:txBody>
      </p:sp>
    </p:spTree>
    <p:extLst>
      <p:ext uri="{BB962C8B-B14F-4D97-AF65-F5344CB8AC3E}">
        <p14:creationId xmlns:p14="http://schemas.microsoft.com/office/powerpoint/2010/main" val="148402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A7908D-5141-D645-95F3-71518B3702ED}"/>
              </a:ext>
            </a:extLst>
          </p:cNvPr>
          <p:cNvSpPr txBox="1">
            <a:spLocks/>
          </p:cNvSpPr>
          <p:nvPr/>
        </p:nvSpPr>
        <p:spPr>
          <a:xfrm>
            <a:off x="838200" y="1091070"/>
            <a:ext cx="7774861" cy="1794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u="sng" dirty="0"/>
              <a:t>Conditional branching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Sometimes we want to “jump” to execute another instruction,</a:t>
            </a:r>
            <a:br>
              <a:rPr lang="en-US" dirty="0"/>
            </a:br>
            <a:r>
              <a:rPr lang="en-US" dirty="0"/>
              <a:t>but only if a certain condition is met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6C9D5-3159-7F46-8CD5-F466E72C5762}"/>
              </a:ext>
            </a:extLst>
          </p:cNvPr>
          <p:cNvSpPr txBox="1"/>
          <p:nvPr/>
        </p:nvSpPr>
        <p:spPr>
          <a:xfrm>
            <a:off x="826911" y="2835196"/>
            <a:ext cx="2012682" cy="2486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72000" tIns="93600" rIns="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    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Set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to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abs(R1).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  </a:t>
            </a:r>
            <a:r>
              <a:rPr lang="he-IL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CONT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he-IL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jgt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R1,CONT</a:t>
            </a:r>
            <a:endParaRPr lang="en-US" sz="12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+mj-cs"/>
              </a:rPr>
              <a:t>    </a:t>
            </a:r>
            <a:r>
              <a:rPr lang="he-IL" sz="1200" dirty="0">
                <a:solidFill>
                  <a:srgbClr val="008000"/>
                </a:solidFill>
                <a:latin typeface="Times New Roman" panose="02020603050405020304" pitchFamily="18" charset="0"/>
                <a:cs typeface="+mj-cs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+mj-cs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+mj-cs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+mj-cs"/>
                <a:sym typeface="Wingdings" panose="05000000000000000000" pitchFamily="2" charset="2"/>
              </a:rPr>
              <a:t>–R1</a:t>
            </a:r>
            <a:endParaRPr lang="he-IL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+mj-cs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he-IL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he-IL" sz="1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,R</a:t>
            </a:r>
            <a:r>
              <a:rPr lang="he-IL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he-IL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R1,0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he-IL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subt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R1,R2</a:t>
            </a:r>
            <a:endParaRPr lang="he-IL" sz="1200" dirty="0">
              <a:solidFill>
                <a:srgbClr val="008000"/>
              </a:solidFill>
              <a:latin typeface="Consolas" panose="020B0609020204030204" pitchFamily="49" charset="0"/>
              <a:cs typeface="+mj-cs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CONT: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he-IL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Here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is non-negative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cs typeface="+mj-cs"/>
              </a:rPr>
              <a:t>  </a:t>
            </a:r>
            <a:r>
              <a:rPr lang="he-IL" sz="1200" dirty="0">
                <a:cs typeface="+mj-cs"/>
              </a:rPr>
              <a:t> </a:t>
            </a:r>
            <a:r>
              <a:rPr lang="en-US" sz="1200" dirty="0">
                <a:cs typeface="+mj-cs"/>
              </a:rPr>
              <a:t>... </a:t>
            </a:r>
          </a:p>
          <a:p>
            <a:pPr>
              <a:spcBef>
                <a:spcPts val="5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581D00D-62F3-1F4E-9E67-0B61B9D18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23" y="2434153"/>
            <a:ext cx="2216150" cy="414338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marL="342900" indent="-342900" fontAlgn="auto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dirty="0">
                <a:latin typeface="Times New Roman"/>
                <a:cs typeface="Times New Roman"/>
              </a:rPr>
              <a:t>Symbolic program</a:t>
            </a:r>
            <a:endParaRPr lang="en-US" sz="1050" dirty="0">
              <a:latin typeface="Times New Roman"/>
              <a:cs typeface="Times New Roman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C5A3C8-CEDA-2C45-A2A7-9F177C609696}"/>
              </a:ext>
            </a:extLst>
          </p:cNvPr>
          <p:cNvGrpSpPr/>
          <p:nvPr/>
        </p:nvGrpSpPr>
        <p:grpSpPr>
          <a:xfrm>
            <a:off x="2317547" y="2483383"/>
            <a:ext cx="3164663" cy="2839680"/>
            <a:chOff x="2201577" y="1559834"/>
            <a:chExt cx="3164663" cy="283968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0A3D0F-92D8-A74F-B351-D2743B4F3737}"/>
                </a:ext>
              </a:extLst>
            </p:cNvPr>
            <p:cNvGrpSpPr/>
            <p:nvPr/>
          </p:nvGrpSpPr>
          <p:grpSpPr>
            <a:xfrm>
              <a:off x="3150090" y="1559834"/>
              <a:ext cx="2216150" cy="2839680"/>
              <a:chOff x="3150090" y="1559834"/>
              <a:chExt cx="2216150" cy="2839680"/>
            </a:xfrm>
          </p:grpSpPr>
          <p:sp>
            <p:nvSpPr>
              <p:cNvPr id="20" name="Text Box 9">
                <a:extLst>
                  <a:ext uri="{FF2B5EF4-FFF2-40B4-BE49-F238E27FC236}">
                    <a16:creationId xmlns:a16="http://schemas.microsoft.com/office/drawing/2014/main" id="{5C5E268D-430E-714B-A3FB-B74E5D56B2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1622" y="1917022"/>
                <a:ext cx="1498015" cy="24824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720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fontAlgn="auto">
                  <a:spcBef>
                    <a:spcPts val="200"/>
                  </a:spcBef>
                  <a:spcAft>
                    <a:spcPts val="0"/>
                  </a:spcAft>
                  <a:buClr>
                    <a:srgbClr val="006600"/>
                  </a:buClr>
                  <a:buSzPct val="85000"/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0101111100111100</a:t>
                </a:r>
              </a:p>
              <a:p>
                <a:pPr fontAlgn="auto">
                  <a:spcBef>
                    <a:spcPts val="200"/>
                  </a:spcBef>
                  <a:spcAft>
                    <a:spcPts val="0"/>
                  </a:spcAft>
                  <a:buClr>
                    <a:srgbClr val="006600"/>
                  </a:buClr>
                  <a:buSzPct val="85000"/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1010101010101010</a:t>
                </a:r>
              </a:p>
              <a:p>
                <a:pPr fontAlgn="auto">
                  <a:spcBef>
                    <a:spcPts val="200"/>
                  </a:spcBef>
                  <a:spcAft>
                    <a:spcPts val="0"/>
                  </a:spcAft>
                  <a:buClr>
                    <a:srgbClr val="006600"/>
                  </a:buClr>
                  <a:buSzPct val="85000"/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1100000010101010</a:t>
                </a:r>
              </a:p>
              <a:p>
                <a:pPr>
                  <a:spcBef>
                    <a:spcPts val="200"/>
                  </a:spcBef>
                  <a:buClr>
                    <a:srgbClr val="006600"/>
                  </a:buClr>
                  <a:buSzPct val="85000"/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1011000010000001</a:t>
                </a:r>
              </a:p>
              <a:p>
                <a:pPr>
                  <a:spcBef>
                    <a:spcPts val="200"/>
                  </a:spcBef>
                  <a:buClr>
                    <a:srgbClr val="006600"/>
                  </a:buClr>
                  <a:buSzPct val="85000"/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</a:p>
            </p:txBody>
          </p:sp>
          <p:sp>
            <p:nvSpPr>
              <p:cNvPr id="21" name="Rectangle 10">
                <a:extLst>
                  <a:ext uri="{FF2B5EF4-FFF2-40B4-BE49-F238E27FC236}">
                    <a16:creationId xmlns:a16="http://schemas.microsoft.com/office/drawing/2014/main" id="{0D6EACB0-DC71-4643-A405-E96C5BFDF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0090" y="1559834"/>
                <a:ext cx="2216150" cy="414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2075" tIns="46038" rIns="92075" bIns="46038"/>
              <a:lstStyle/>
              <a:p>
                <a:pPr marL="342900" indent="-342900" fontAlgn="auto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Binary code</a:t>
                </a:r>
                <a:endParaRPr lang="en-US" sz="1050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3A3563A7-8CA3-624D-8509-0B04F708FA48}"/>
                </a:ext>
              </a:extLst>
            </p:cNvPr>
            <p:cNvSpPr/>
            <p:nvPr/>
          </p:nvSpPr>
          <p:spPr>
            <a:xfrm>
              <a:off x="2201577" y="2667465"/>
              <a:ext cx="1016395" cy="795994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/>
            <a:lstStyle/>
            <a:p>
              <a:pPr algn="ctr">
                <a:lnSpc>
                  <a:spcPts val="1620"/>
                </a:lnSpc>
              </a:pPr>
              <a:r>
                <a:rPr lang="en-US" sz="1600" dirty="0">
                  <a:solidFill>
                    <a:srgbClr val="000000"/>
                  </a:solidFill>
                </a:rPr>
                <a:t>translate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40445B-C46B-CE44-92E5-FE1BC6703070}"/>
              </a:ext>
            </a:extLst>
          </p:cNvPr>
          <p:cNvGrpSpPr/>
          <p:nvPr/>
        </p:nvGrpSpPr>
        <p:grpSpPr>
          <a:xfrm>
            <a:off x="5068606" y="2885838"/>
            <a:ext cx="3684814" cy="2316945"/>
            <a:chOff x="4970416" y="1973624"/>
            <a:chExt cx="3684814" cy="2316945"/>
          </a:xfrm>
        </p:grpSpPr>
        <p:sp>
          <p:nvSpPr>
            <p:cNvPr id="23" name="AutoShape 5">
              <a:extLst>
                <a:ext uri="{FF2B5EF4-FFF2-40B4-BE49-F238E27FC236}">
                  <a16:creationId xmlns:a16="http://schemas.microsoft.com/office/drawing/2014/main" id="{8E183AC7-F64D-B047-B170-C18A6825B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0416" y="2577524"/>
              <a:ext cx="1048821" cy="1005460"/>
            </a:xfrm>
            <a:prstGeom prst="rightArrow">
              <a:avLst>
                <a:gd name="adj1" fmla="val 59193"/>
                <a:gd name="adj2" fmla="val 39488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/>
            <a:lstStyle/>
            <a:p>
              <a:pPr algn="ctr">
                <a:lnSpc>
                  <a:spcPts val="1620"/>
                </a:lnSpc>
              </a:pPr>
              <a:r>
                <a:rPr lang="en-US" sz="1600" dirty="0">
                  <a:solidFill>
                    <a:srgbClr val="000000"/>
                  </a:solidFill>
                </a:rPr>
                <a:t>load and</a:t>
              </a:r>
              <a:br>
                <a:rPr lang="en-US" sz="1600" dirty="0">
                  <a:solidFill>
                    <a:srgbClr val="000000"/>
                  </a:solidFill>
                </a:rPr>
              </a:br>
              <a:r>
                <a:rPr lang="en-US" sz="1600" dirty="0">
                  <a:solidFill>
                    <a:srgbClr val="000000"/>
                  </a:solidFill>
                </a:rPr>
                <a:t>execute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1D3F7FF-D0E6-A646-B05A-2EC3FA219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9059" y="1973624"/>
              <a:ext cx="2556171" cy="231694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4A7374-8824-2844-913A-11D63EDE209D}"/>
              </a:ext>
            </a:extLst>
          </p:cNvPr>
          <p:cNvGrpSpPr/>
          <p:nvPr/>
        </p:nvGrpSpPr>
        <p:grpSpPr>
          <a:xfrm>
            <a:off x="1099170" y="5858443"/>
            <a:ext cx="2624025" cy="1268607"/>
            <a:chOff x="1072752" y="5990834"/>
            <a:chExt cx="2624025" cy="126860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85E0470-23BC-A948-8364-DBD195D9FC9D}"/>
                </a:ext>
              </a:extLst>
            </p:cNvPr>
            <p:cNvGrpSpPr/>
            <p:nvPr/>
          </p:nvGrpSpPr>
          <p:grpSpPr>
            <a:xfrm>
              <a:off x="2466361" y="5990834"/>
              <a:ext cx="1230416" cy="1268607"/>
              <a:chOff x="2091283" y="4630708"/>
              <a:chExt cx="1230416" cy="1268607"/>
            </a:xfrm>
          </p:grpSpPr>
          <p:sp>
            <p:nvSpPr>
              <p:cNvPr id="30" name="Line Callout 1 (Accent Bar) 29">
                <a:extLst>
                  <a:ext uri="{FF2B5EF4-FFF2-40B4-BE49-F238E27FC236}">
                    <a16:creationId xmlns:a16="http://schemas.microsoft.com/office/drawing/2014/main" id="{B8F932EB-EC52-D640-9627-C29CE253E1B2}"/>
                  </a:ext>
                </a:extLst>
              </p:cNvPr>
              <p:cNvSpPr/>
              <p:nvPr/>
            </p:nvSpPr>
            <p:spPr>
              <a:xfrm rot="5400000">
                <a:off x="2053763" y="4805742"/>
                <a:ext cx="1173892" cy="1013254"/>
              </a:xfrm>
              <a:prstGeom prst="accentCallout1">
                <a:avLst>
                  <a:gd name="adj1" fmla="val 27123"/>
                  <a:gd name="adj2" fmla="val -9136"/>
                  <a:gd name="adj3" fmla="val 49297"/>
                  <a:gd name="adj4" fmla="val -132322"/>
                </a:avLst>
              </a:prstGeom>
              <a:noFill/>
              <a:ln w="1905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48E236-9644-4C43-A977-F56747F80CDD}"/>
                  </a:ext>
                </a:extLst>
              </p:cNvPr>
              <p:cNvSpPr txBox="1"/>
              <p:nvPr/>
            </p:nvSpPr>
            <p:spPr>
              <a:xfrm>
                <a:off x="2091283" y="4630708"/>
                <a:ext cx="1230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Assembler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41930BE-15CF-5F4B-837F-E661487D32A6}"/>
                </a:ext>
              </a:extLst>
            </p:cNvPr>
            <p:cNvGrpSpPr/>
            <p:nvPr/>
          </p:nvGrpSpPr>
          <p:grpSpPr>
            <a:xfrm>
              <a:off x="1072752" y="5990834"/>
              <a:ext cx="1230416" cy="1268607"/>
              <a:chOff x="597941" y="4630708"/>
              <a:chExt cx="1230416" cy="1268607"/>
            </a:xfrm>
          </p:grpSpPr>
          <p:sp>
            <p:nvSpPr>
              <p:cNvPr id="28" name="Line Callout 1 (Accent Bar) 27">
                <a:extLst>
                  <a:ext uri="{FF2B5EF4-FFF2-40B4-BE49-F238E27FC236}">
                    <a16:creationId xmlns:a16="http://schemas.microsoft.com/office/drawing/2014/main" id="{5A932683-09EE-0F4D-94E3-84FBE87EE6A8}"/>
                  </a:ext>
                </a:extLst>
              </p:cNvPr>
              <p:cNvSpPr/>
              <p:nvPr/>
            </p:nvSpPr>
            <p:spPr>
              <a:xfrm rot="5400000">
                <a:off x="559864" y="4805742"/>
                <a:ext cx="1173892" cy="1013254"/>
              </a:xfrm>
              <a:prstGeom prst="accentCallout1">
                <a:avLst>
                  <a:gd name="adj1" fmla="val 18750"/>
                  <a:gd name="adj2" fmla="val -8333"/>
                  <a:gd name="adj3" fmla="val 24591"/>
                  <a:gd name="adj4" fmla="val -44354"/>
                </a:avLst>
              </a:prstGeom>
              <a:noFill/>
              <a:ln w="1905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869D52-4D05-C242-957F-FBC9CC3AED58}"/>
                  </a:ext>
                </a:extLst>
              </p:cNvPr>
              <p:cNvSpPr txBox="1"/>
              <p:nvPr/>
            </p:nvSpPr>
            <p:spPr>
              <a:xfrm>
                <a:off x="597941" y="4630708"/>
                <a:ext cx="1230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Assembly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8D39A6-EE0F-2C43-B86E-36CE75669D66}"/>
              </a:ext>
            </a:extLst>
          </p:cNvPr>
          <p:cNvSpPr txBox="1"/>
          <p:nvPr/>
        </p:nvSpPr>
        <p:spPr>
          <a:xfrm>
            <a:off x="10543822" y="3996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1869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63519"/>
            <a:ext cx="31922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Machine languages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Hack 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Hack instruction set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Hack CPU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Machine Language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89F9-E6F4-0B4F-8C6A-1877C1E84FA0}"/>
              </a:ext>
            </a:extLst>
          </p:cNvPr>
          <p:cNvSpPr txBox="1"/>
          <p:nvPr/>
        </p:nvSpPr>
        <p:spPr>
          <a:xfrm>
            <a:off x="4737841" y="3606899"/>
            <a:ext cx="29491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Language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Usage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Specification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1C0B3-9629-AF43-BDB0-4DCFDA0E58D8}"/>
              </a:ext>
            </a:extLst>
          </p:cNvPr>
          <p:cNvSpPr txBox="1"/>
          <p:nvPr/>
        </p:nvSpPr>
        <p:spPr>
          <a:xfrm>
            <a:off x="945420" y="3606899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Low Level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Iteration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Pointers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1006975" y="2003604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8067D6-A883-B643-B2A8-E34E46150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75629" y="1611202"/>
            <a:ext cx="354340" cy="3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9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Hack computer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313D54F-10E6-D043-B28D-FDF725B1612B}"/>
              </a:ext>
            </a:extLst>
          </p:cNvPr>
          <p:cNvSpPr txBox="1">
            <a:spLocks/>
          </p:cNvSpPr>
          <p:nvPr/>
        </p:nvSpPr>
        <p:spPr>
          <a:xfrm>
            <a:off x="927091" y="4460281"/>
            <a:ext cx="7393108" cy="1964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Hack is a 16-bit computer, featuring two memory units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The address input of each memory unit is 15-bit wide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b="1" dirty="0"/>
              <a:t>Question: </a:t>
            </a:r>
            <a:r>
              <a:rPr lang="en-US" sz="1800" dirty="0"/>
              <a:t>How many words can each memory unit have?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b="1" dirty="0"/>
              <a:t>Answer:</a:t>
            </a:r>
            <a:r>
              <a:rPr lang="en-US" sz="1800" dirty="0"/>
              <a:t> The </a:t>
            </a:r>
            <a:r>
              <a:rPr lang="en-US" sz="1800" i="1" dirty="0"/>
              <a:t>address space</a:t>
            </a:r>
            <a:r>
              <a:rPr lang="en-US" sz="1800" dirty="0"/>
              <a:t> of each memory unit is 2</a:t>
            </a:r>
            <a:r>
              <a:rPr lang="en-US" sz="1800" baseline="30000" dirty="0"/>
              <a:t>15</a:t>
            </a:r>
            <a:r>
              <a:rPr lang="en-US" sz="1800" dirty="0"/>
              <a:t> = 32K words.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08EE47-629F-6544-92F7-A49E26DA709B}"/>
              </a:ext>
            </a:extLst>
          </p:cNvPr>
          <p:cNvGrpSpPr/>
          <p:nvPr/>
        </p:nvGrpSpPr>
        <p:grpSpPr>
          <a:xfrm>
            <a:off x="927091" y="1157797"/>
            <a:ext cx="7879452" cy="2914741"/>
            <a:chOff x="927091" y="1157797"/>
            <a:chExt cx="7879452" cy="291474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8855F9C-0A98-744F-8779-D7EC50D817E8}"/>
                </a:ext>
              </a:extLst>
            </p:cNvPr>
            <p:cNvGrpSpPr/>
            <p:nvPr/>
          </p:nvGrpSpPr>
          <p:grpSpPr>
            <a:xfrm>
              <a:off x="927091" y="1157797"/>
              <a:ext cx="5189401" cy="2914741"/>
              <a:chOff x="927091" y="1157797"/>
              <a:chExt cx="5189401" cy="291474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BBA4FAC-4F1B-5A42-9443-3D64251DA59C}"/>
                  </a:ext>
                </a:extLst>
              </p:cNvPr>
              <p:cNvGrpSpPr/>
              <p:nvPr/>
            </p:nvGrpSpPr>
            <p:grpSpPr>
              <a:xfrm>
                <a:off x="927091" y="1157797"/>
                <a:ext cx="5189401" cy="2914741"/>
                <a:chOff x="927091" y="1157797"/>
                <a:chExt cx="5189401" cy="2914741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223DC0FB-C50A-5F4D-836F-ED555DF7C32A}"/>
                    </a:ext>
                  </a:extLst>
                </p:cNvPr>
                <p:cNvGrpSpPr/>
                <p:nvPr/>
              </p:nvGrpSpPr>
              <p:grpSpPr>
                <a:xfrm>
                  <a:off x="927091" y="1157797"/>
                  <a:ext cx="5189401" cy="2914741"/>
                  <a:chOff x="2173409" y="2063225"/>
                  <a:chExt cx="5189401" cy="2914741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D5F1F7D1-D568-3940-B4FF-F6C5608F19EB}"/>
                      </a:ext>
                    </a:extLst>
                  </p:cNvPr>
                  <p:cNvSpPr/>
                  <p:nvPr/>
                </p:nvSpPr>
                <p:spPr>
                  <a:xfrm>
                    <a:off x="2173410" y="2074039"/>
                    <a:ext cx="5189400" cy="2903927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t" anchorCtr="0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72AE3812-3213-FB42-AF65-0B80671775C2}"/>
                      </a:ext>
                    </a:extLst>
                  </p:cNvPr>
                  <p:cNvSpPr/>
                  <p:nvPr/>
                </p:nvSpPr>
                <p:spPr>
                  <a:xfrm>
                    <a:off x="5580725" y="2323994"/>
                    <a:ext cx="1242930" cy="1613885"/>
                  </a:xfrm>
                  <a:prstGeom prst="rect">
                    <a:avLst/>
                  </a:prstGeom>
                  <a:solidFill>
                    <a:srgbClr val="FFE0BC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 anchorCtr="0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2C93974B-0B46-0B40-87DF-E9ECBD5E0D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16456" y="3347312"/>
                    <a:ext cx="55539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7DA3E42-7760-C242-99FA-903510DDEFCA}"/>
                      </a:ext>
                    </a:extLst>
                  </p:cNvPr>
                  <p:cNvSpPr txBox="1"/>
                  <p:nvPr/>
                </p:nvSpPr>
                <p:spPr>
                  <a:xfrm>
                    <a:off x="4771837" y="3083712"/>
                    <a:ext cx="80139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address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DC8DA63-6196-2946-B4D9-66A077EA84E3}"/>
                      </a:ext>
                    </a:extLst>
                  </p:cNvPr>
                  <p:cNvSpPr txBox="1"/>
                  <p:nvPr/>
                </p:nvSpPr>
                <p:spPr>
                  <a:xfrm>
                    <a:off x="5952548" y="2840124"/>
                    <a:ext cx="61156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ROM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9C67939-1932-B040-AFB8-7DDE4098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5257498" y="2063225"/>
                    <a:ext cx="193960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Instruction memory</a:t>
                    </a:r>
                  </a:p>
                </p:txBody>
              </p: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43CC7EB8-373A-234E-B4CC-77166F86AD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3249" y="3346638"/>
                    <a:ext cx="42896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455F920A-C73B-0A4F-BE5E-F0BEDF91E9F3}"/>
                      </a:ext>
                    </a:extLst>
                  </p:cNvPr>
                  <p:cNvSpPr txBox="1"/>
                  <p:nvPr/>
                </p:nvSpPr>
                <p:spPr>
                  <a:xfrm>
                    <a:off x="6751208" y="3085028"/>
                    <a:ext cx="55415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out</a:t>
                    </a: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FEDB73FF-E3FB-954A-B251-7F0B9C4A940E}"/>
                      </a:ext>
                    </a:extLst>
                  </p:cNvPr>
                  <p:cNvSpPr/>
                  <p:nvPr/>
                </p:nvSpPr>
                <p:spPr>
                  <a:xfrm>
                    <a:off x="2960504" y="2323995"/>
                    <a:ext cx="1242930" cy="1626659"/>
                  </a:xfrm>
                  <a:prstGeom prst="rect">
                    <a:avLst/>
                  </a:prstGeom>
                  <a:solidFill>
                    <a:srgbClr val="FFE0BC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 anchorCtr="0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D92F6356-F29E-2942-910E-2B8537B4FB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92100" y="3347135"/>
                    <a:ext cx="56840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AA88D8FE-9CB2-7945-9A2C-86DB1C5120A4}"/>
                      </a:ext>
                    </a:extLst>
                  </p:cNvPr>
                  <p:cNvSpPr txBox="1"/>
                  <p:nvPr/>
                </p:nvSpPr>
                <p:spPr>
                  <a:xfrm>
                    <a:off x="3304573" y="2844810"/>
                    <a:ext cx="113323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RAM</a:t>
                    </a: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5CC4A55-3600-D845-8069-A34EAD0B6AFE}"/>
                      </a:ext>
                    </a:extLst>
                  </p:cNvPr>
                  <p:cNvSpPr txBox="1"/>
                  <p:nvPr/>
                </p:nvSpPr>
                <p:spPr>
                  <a:xfrm>
                    <a:off x="2173409" y="3088887"/>
                    <a:ext cx="77758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address</a:t>
                    </a: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EDF9982-919F-5C45-971C-7C71B7C7198B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505" y="2074039"/>
                    <a:ext cx="124293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 memory</a:t>
                    </a:r>
                  </a:p>
                </p:txBody>
              </p: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F170B43F-FF65-4E49-ABBB-F0EFA33265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00424" y="3338899"/>
                    <a:ext cx="42896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D79A9B85-7DB8-9D4F-AEC4-462120241F75}"/>
                      </a:ext>
                    </a:extLst>
                  </p:cNvPr>
                  <p:cNvSpPr txBox="1"/>
                  <p:nvPr/>
                </p:nvSpPr>
                <p:spPr>
                  <a:xfrm>
                    <a:off x="4130729" y="3085028"/>
                    <a:ext cx="56584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out</a:t>
                    </a: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9575E97C-EAD2-6141-B5CF-EA35A481D5E8}"/>
                      </a:ext>
                    </a:extLst>
                  </p:cNvPr>
                  <p:cNvSpPr/>
                  <p:nvPr/>
                </p:nvSpPr>
                <p:spPr>
                  <a:xfrm>
                    <a:off x="2960504" y="4595184"/>
                    <a:ext cx="1242930" cy="235165"/>
                  </a:xfrm>
                  <a:prstGeom prst="rect">
                    <a:avLst/>
                  </a:prstGeom>
                  <a:solidFill>
                    <a:srgbClr val="FFE0BC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 anchorCtr="0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00866BD-BA6F-6D4B-8B29-3C700265B266}"/>
                      </a:ext>
                    </a:extLst>
                  </p:cNvPr>
                  <p:cNvSpPr txBox="1"/>
                  <p:nvPr/>
                </p:nvSpPr>
                <p:spPr>
                  <a:xfrm>
                    <a:off x="2979137" y="4332525"/>
                    <a:ext cx="175870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Address register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7B0F3062-F648-7645-B171-B5307A892681}"/>
                      </a:ext>
                    </a:extLst>
                  </p:cNvPr>
                  <p:cNvSpPr txBox="1"/>
                  <p:nvPr/>
                </p:nvSpPr>
                <p:spPr>
                  <a:xfrm>
                    <a:off x="5712518" y="4350557"/>
                    <a:ext cx="135344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 register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1A116E79-CC58-C048-89F4-635A4A8DA492}"/>
                      </a:ext>
                    </a:extLst>
                  </p:cNvPr>
                  <p:cNvSpPr txBox="1"/>
                  <p:nvPr/>
                </p:nvSpPr>
                <p:spPr>
                  <a:xfrm>
                    <a:off x="2693433" y="4559910"/>
                    <a:ext cx="28375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A</a:t>
                    </a:r>
                  </a:p>
                </p:txBody>
              </p:sp>
              <p:sp>
                <p:nvSpPr>
                  <p:cNvPr id="70" name="Text Box 9">
                    <a:extLst>
                      <a:ext uri="{FF2B5EF4-FFF2-40B4-BE49-F238E27FC236}">
                        <a16:creationId xmlns:a16="http://schemas.microsoft.com/office/drawing/2014/main" id="{4FD104F9-20BF-5942-8C80-A2FBA02C0A3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61805" y="2269792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spcBef>
                        <a:spcPts val="2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lnSpc>
                        <a:spcPts val="1000"/>
                      </a:lnSpc>
                      <a:spcBef>
                        <a:spcPts val="2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lnSpc>
                        <a:spcPts val="1000"/>
                      </a:lnSpc>
                      <a:spcBef>
                        <a:spcPts val="2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spcBef>
                        <a:spcPts val="2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</p:grp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DC85103-5103-1C47-9613-60131C6981BA}"/>
                    </a:ext>
                  </a:extLst>
                </p:cNvPr>
                <p:cNvSpPr/>
                <p:nvPr/>
              </p:nvSpPr>
              <p:spPr>
                <a:xfrm>
                  <a:off x="4337873" y="3696089"/>
                  <a:ext cx="1242930" cy="23516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3A49C9-ACE2-2243-877F-39787C8D39B3}"/>
                    </a:ext>
                  </a:extLst>
                </p:cNvPr>
                <p:cNvSpPr txBox="1"/>
                <p:nvPr/>
              </p:nvSpPr>
              <p:spPr>
                <a:xfrm>
                  <a:off x="4099030" y="3654482"/>
                  <a:ext cx="2837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D</a:t>
                  </a:r>
                </a:p>
              </p:txBody>
            </p: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36B9D7-236F-5E4D-80F0-6DFE52C8ADD1}"/>
                  </a:ext>
                </a:extLst>
              </p:cNvPr>
              <p:cNvSpPr/>
              <p:nvPr/>
            </p:nvSpPr>
            <p:spPr>
              <a:xfrm>
                <a:off x="4327632" y="1426551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0010101010110110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F583B54-9B35-0444-930E-1E4470C7EEED}"/>
                  </a:ext>
                </a:extLst>
              </p:cNvPr>
              <p:cNvSpPr/>
              <p:nvPr/>
            </p:nvSpPr>
            <p:spPr>
              <a:xfrm>
                <a:off x="4329107" y="1578951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1111100100101011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B144EDB-7E93-AB48-B056-62187D3E8B5D}"/>
                  </a:ext>
                </a:extLst>
              </p:cNvPr>
              <p:cNvSpPr/>
              <p:nvPr/>
            </p:nvSpPr>
            <p:spPr>
              <a:xfrm>
                <a:off x="4330584" y="1731351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0011101001011011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312AF94-E138-B948-9314-73C4E03FC611}"/>
                  </a:ext>
                </a:extLst>
              </p:cNvPr>
              <p:cNvSpPr/>
              <p:nvPr/>
            </p:nvSpPr>
            <p:spPr>
              <a:xfrm>
                <a:off x="4328963" y="2832004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1110011001011001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98D2074-6188-C84C-B966-F8618F0FF62F}"/>
                  </a:ext>
                </a:extLst>
              </p:cNvPr>
              <p:cNvSpPr/>
              <p:nvPr/>
            </p:nvSpPr>
            <p:spPr>
              <a:xfrm>
                <a:off x="1719562" y="1420277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0000110011100111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B5256CE-2F33-2D4D-B4B5-A17926984AA3}"/>
                  </a:ext>
                </a:extLst>
              </p:cNvPr>
              <p:cNvSpPr/>
              <p:nvPr/>
            </p:nvSpPr>
            <p:spPr>
              <a:xfrm>
                <a:off x="1721037" y="1572677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1000110000110000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0DC1385-B936-1B42-85D6-EEC500403382}"/>
                  </a:ext>
                </a:extLst>
              </p:cNvPr>
              <p:cNvSpPr/>
              <p:nvPr/>
            </p:nvSpPr>
            <p:spPr>
              <a:xfrm>
                <a:off x="1722514" y="1725077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0000010011111100</a:t>
                </a:r>
              </a:p>
            </p:txBody>
          </p:sp>
          <p:sp>
            <p:nvSpPr>
              <p:cNvPr id="44" name="Text Box 9">
                <a:extLst>
                  <a:ext uri="{FF2B5EF4-FFF2-40B4-BE49-F238E27FC236}">
                    <a16:creationId xmlns:a16="http://schemas.microsoft.com/office/drawing/2014/main" id="{F9BBCC9B-B36B-104C-AF14-494FB6332B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8193" y="1356669"/>
                <a:ext cx="572068" cy="6726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016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r">
                  <a:lnSpc>
                    <a:spcPts val="1000"/>
                  </a:lnSpc>
                  <a:spcBef>
                    <a:spcPts val="200"/>
                  </a:spcBef>
                  <a:buClr>
                    <a:srgbClr val="006600"/>
                  </a:buClr>
                  <a:buSzPct val="85000"/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0</a:t>
                </a:r>
              </a:p>
              <a:p>
                <a:pPr algn="r">
                  <a:lnSpc>
                    <a:spcPts val="1000"/>
                  </a:lnSpc>
                  <a:spcBef>
                    <a:spcPts val="200"/>
                  </a:spcBef>
                  <a:buClr>
                    <a:srgbClr val="006600"/>
                  </a:buClr>
                  <a:buSzPct val="85000"/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1</a:t>
                </a:r>
              </a:p>
              <a:p>
                <a:pPr algn="r">
                  <a:lnSpc>
                    <a:spcPts val="1000"/>
                  </a:lnSpc>
                  <a:spcBef>
                    <a:spcPts val="200"/>
                  </a:spcBef>
                  <a:buClr>
                    <a:srgbClr val="006600"/>
                  </a:buClr>
                  <a:buSzPct val="85000"/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2</a:t>
                </a:r>
              </a:p>
              <a:p>
                <a:pPr algn="r">
                  <a:lnSpc>
                    <a:spcPts val="800"/>
                  </a:lnSpc>
                  <a:spcBef>
                    <a:spcPts val="200"/>
                  </a:spcBef>
                  <a:buClr>
                    <a:srgbClr val="006600"/>
                  </a:buClr>
                  <a:buSzPct val="85000"/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3035AE5-C304-9547-A7EC-2C26F868F8AB}"/>
                  </a:ext>
                </a:extLst>
              </p:cNvPr>
              <p:cNvSpPr/>
              <p:nvPr/>
            </p:nvSpPr>
            <p:spPr>
              <a:xfrm>
                <a:off x="1696685" y="2859445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0000011100110010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5BB4F27-4B6C-7F4B-84B7-4136540A52EE}"/>
                  </a:ext>
                </a:extLst>
              </p:cNvPr>
              <p:cNvSpPr/>
              <p:nvPr/>
            </p:nvSpPr>
            <p:spPr>
              <a:xfrm>
                <a:off x="4344352" y="3713560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1001000011110101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D66C314-0306-C74D-B9EC-472E9855C39E}"/>
                  </a:ext>
                </a:extLst>
              </p:cNvPr>
              <p:cNvSpPr/>
              <p:nvPr/>
            </p:nvSpPr>
            <p:spPr>
              <a:xfrm>
                <a:off x="1701105" y="3713548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0001101001101111</a:t>
                </a:r>
              </a:p>
            </p:txBody>
          </p:sp>
        </p:grpSp>
        <p:sp>
          <p:nvSpPr>
            <p:cNvPr id="72" name="Content Placeholder 2">
              <a:extLst>
                <a:ext uri="{FF2B5EF4-FFF2-40B4-BE49-F238E27FC236}">
                  <a16:creationId xmlns:a16="http://schemas.microsoft.com/office/drawing/2014/main" id="{E39E727E-6EE1-244D-B705-9250FE02BE90}"/>
                </a:ext>
              </a:extLst>
            </p:cNvPr>
            <p:cNvSpPr txBox="1">
              <a:spLocks/>
            </p:cNvSpPr>
            <p:nvPr/>
          </p:nvSpPr>
          <p:spPr>
            <a:xfrm>
              <a:off x="6405752" y="2154966"/>
              <a:ext cx="2400791" cy="11405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US" sz="1600" dirty="0"/>
                <a:t>(Conceptual, partial view of the Hack computer architecture)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275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08877D-8F54-1D48-9173-3A29E3C6771A}"/>
              </a:ext>
            </a:extLst>
          </p:cNvPr>
          <p:cNvGrpSpPr/>
          <p:nvPr/>
        </p:nvGrpSpPr>
        <p:grpSpPr>
          <a:xfrm>
            <a:off x="927091" y="1157797"/>
            <a:ext cx="5189401" cy="2914741"/>
            <a:chOff x="927091" y="1157797"/>
            <a:chExt cx="5189401" cy="291474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D78A0F8-A653-8940-9F9C-0B58D821FE50}"/>
                </a:ext>
              </a:extLst>
            </p:cNvPr>
            <p:cNvGrpSpPr/>
            <p:nvPr/>
          </p:nvGrpSpPr>
          <p:grpSpPr>
            <a:xfrm>
              <a:off x="927091" y="1157797"/>
              <a:ext cx="5189401" cy="2914741"/>
              <a:chOff x="927091" y="1157797"/>
              <a:chExt cx="5189401" cy="291474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33A052E-5CE0-ED48-A7F1-025C9F2D9CB0}"/>
                  </a:ext>
                </a:extLst>
              </p:cNvPr>
              <p:cNvGrpSpPr/>
              <p:nvPr/>
            </p:nvGrpSpPr>
            <p:grpSpPr>
              <a:xfrm>
                <a:off x="927091" y="1157797"/>
                <a:ext cx="5189401" cy="2914741"/>
                <a:chOff x="927091" y="1157797"/>
                <a:chExt cx="5189401" cy="2914741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0E4C1E2B-3012-304C-9F7E-F202ECF759E3}"/>
                    </a:ext>
                  </a:extLst>
                </p:cNvPr>
                <p:cNvGrpSpPr/>
                <p:nvPr/>
              </p:nvGrpSpPr>
              <p:grpSpPr>
                <a:xfrm>
                  <a:off x="927091" y="1157797"/>
                  <a:ext cx="5189401" cy="2914741"/>
                  <a:chOff x="2173409" y="2063225"/>
                  <a:chExt cx="5189401" cy="2914741"/>
                </a:xfrm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48E5BB03-45AE-C041-B417-4D979E9157F6}"/>
                      </a:ext>
                    </a:extLst>
                  </p:cNvPr>
                  <p:cNvSpPr/>
                  <p:nvPr/>
                </p:nvSpPr>
                <p:spPr>
                  <a:xfrm>
                    <a:off x="2173410" y="2074039"/>
                    <a:ext cx="5189400" cy="2903927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t" anchorCtr="0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973BAE43-1558-8247-8C6E-115E6F811025}"/>
                      </a:ext>
                    </a:extLst>
                  </p:cNvPr>
                  <p:cNvSpPr/>
                  <p:nvPr/>
                </p:nvSpPr>
                <p:spPr>
                  <a:xfrm>
                    <a:off x="5580725" y="2323994"/>
                    <a:ext cx="1242930" cy="1613885"/>
                  </a:xfrm>
                  <a:prstGeom prst="rect">
                    <a:avLst/>
                  </a:prstGeom>
                  <a:solidFill>
                    <a:srgbClr val="FFE0BC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 anchorCtr="0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94A9E592-F1D2-7348-9ADD-C153C90493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16456" y="3347312"/>
                    <a:ext cx="55539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D99F2189-2A63-E848-83D7-B328959AC6C3}"/>
                      </a:ext>
                    </a:extLst>
                  </p:cNvPr>
                  <p:cNvSpPr txBox="1"/>
                  <p:nvPr/>
                </p:nvSpPr>
                <p:spPr>
                  <a:xfrm>
                    <a:off x="4771837" y="3083712"/>
                    <a:ext cx="80139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address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B415BC1-939D-4F41-A50A-35F7AFA49CB4}"/>
                      </a:ext>
                    </a:extLst>
                  </p:cNvPr>
                  <p:cNvSpPr txBox="1"/>
                  <p:nvPr/>
                </p:nvSpPr>
                <p:spPr>
                  <a:xfrm>
                    <a:off x="5952548" y="2840124"/>
                    <a:ext cx="61156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ROM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4BAF8DA-77AD-7043-9059-499F9405F4F8}"/>
                      </a:ext>
                    </a:extLst>
                  </p:cNvPr>
                  <p:cNvSpPr txBox="1"/>
                  <p:nvPr/>
                </p:nvSpPr>
                <p:spPr>
                  <a:xfrm>
                    <a:off x="5257498" y="2063225"/>
                    <a:ext cx="193960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Instruction memory</a:t>
                    </a:r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97B10CCF-05F5-8345-9073-34A6001B8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3249" y="3346638"/>
                    <a:ext cx="42896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A89A92C-F6F2-D841-8841-1652C3F0B309}"/>
                      </a:ext>
                    </a:extLst>
                  </p:cNvPr>
                  <p:cNvSpPr txBox="1"/>
                  <p:nvPr/>
                </p:nvSpPr>
                <p:spPr>
                  <a:xfrm>
                    <a:off x="6751208" y="3085028"/>
                    <a:ext cx="55415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out</a:t>
                    </a: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790E5B96-5D1B-E745-9698-D461CC41F501}"/>
                      </a:ext>
                    </a:extLst>
                  </p:cNvPr>
                  <p:cNvSpPr/>
                  <p:nvPr/>
                </p:nvSpPr>
                <p:spPr>
                  <a:xfrm>
                    <a:off x="2960504" y="2323995"/>
                    <a:ext cx="1242930" cy="1626659"/>
                  </a:xfrm>
                  <a:prstGeom prst="rect">
                    <a:avLst/>
                  </a:prstGeom>
                  <a:solidFill>
                    <a:srgbClr val="FFE0BC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 anchorCtr="0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47C2C621-322C-8045-872C-C977A209E4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92100" y="3347135"/>
                    <a:ext cx="56840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6574D8B4-FE80-664B-84E9-9BEBB8D01F17}"/>
                      </a:ext>
                    </a:extLst>
                  </p:cNvPr>
                  <p:cNvSpPr txBox="1"/>
                  <p:nvPr/>
                </p:nvSpPr>
                <p:spPr>
                  <a:xfrm>
                    <a:off x="3304573" y="2844810"/>
                    <a:ext cx="113323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RAM</a:t>
                    </a: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27AD04BA-1C40-404D-8D01-7BC3413C3EB8}"/>
                      </a:ext>
                    </a:extLst>
                  </p:cNvPr>
                  <p:cNvSpPr txBox="1"/>
                  <p:nvPr/>
                </p:nvSpPr>
                <p:spPr>
                  <a:xfrm>
                    <a:off x="2173409" y="3088887"/>
                    <a:ext cx="77758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address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6DE17BAB-F28A-2847-A6E3-1AF651038065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505" y="2074039"/>
                    <a:ext cx="124293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 memory</a:t>
                    </a:r>
                  </a:p>
                </p:txBody>
              </p: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05C978E7-D93C-5F4A-A2DF-25399EBC0F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00424" y="3338899"/>
                    <a:ext cx="42896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28823E1-4FAC-B649-AF47-8335511AEF22}"/>
                      </a:ext>
                    </a:extLst>
                  </p:cNvPr>
                  <p:cNvSpPr txBox="1"/>
                  <p:nvPr/>
                </p:nvSpPr>
                <p:spPr>
                  <a:xfrm>
                    <a:off x="4130729" y="3085028"/>
                    <a:ext cx="56584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out</a:t>
                    </a:r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6945C4D6-9FBE-6746-B692-4CF43B4BAB33}"/>
                      </a:ext>
                    </a:extLst>
                  </p:cNvPr>
                  <p:cNvSpPr/>
                  <p:nvPr/>
                </p:nvSpPr>
                <p:spPr>
                  <a:xfrm>
                    <a:off x="2960504" y="4595184"/>
                    <a:ext cx="1242930" cy="235165"/>
                  </a:xfrm>
                  <a:prstGeom prst="rect">
                    <a:avLst/>
                  </a:prstGeom>
                  <a:solidFill>
                    <a:srgbClr val="FFE0BC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 anchorCtr="0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D9F82A5D-CCEE-5A49-84F5-55B2B06F61A5}"/>
                      </a:ext>
                    </a:extLst>
                  </p:cNvPr>
                  <p:cNvSpPr txBox="1"/>
                  <p:nvPr/>
                </p:nvSpPr>
                <p:spPr>
                  <a:xfrm>
                    <a:off x="2979137" y="4332525"/>
                    <a:ext cx="175870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Address register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F55AC12-09A1-6B40-A29E-F6730F5AE081}"/>
                      </a:ext>
                    </a:extLst>
                  </p:cNvPr>
                  <p:cNvSpPr txBox="1"/>
                  <p:nvPr/>
                </p:nvSpPr>
                <p:spPr>
                  <a:xfrm>
                    <a:off x="5712518" y="4350557"/>
                    <a:ext cx="135344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 register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9F93F00D-23B7-7E40-A863-E6910B56323E}"/>
                      </a:ext>
                    </a:extLst>
                  </p:cNvPr>
                  <p:cNvSpPr txBox="1"/>
                  <p:nvPr/>
                </p:nvSpPr>
                <p:spPr>
                  <a:xfrm>
                    <a:off x="2693433" y="4559910"/>
                    <a:ext cx="28375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A</a:t>
                    </a:r>
                  </a:p>
                </p:txBody>
              </p:sp>
              <p:sp>
                <p:nvSpPr>
                  <p:cNvPr id="72" name="Text Box 9">
                    <a:extLst>
                      <a:ext uri="{FF2B5EF4-FFF2-40B4-BE49-F238E27FC236}">
                        <a16:creationId xmlns:a16="http://schemas.microsoft.com/office/drawing/2014/main" id="{C13DE6F6-83E5-604D-A520-2F75D5CC046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61805" y="2269792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spcBef>
                        <a:spcPts val="2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lnSpc>
                        <a:spcPts val="1000"/>
                      </a:lnSpc>
                      <a:spcBef>
                        <a:spcPts val="2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lnSpc>
                        <a:spcPts val="1000"/>
                      </a:lnSpc>
                      <a:spcBef>
                        <a:spcPts val="2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spcBef>
                        <a:spcPts val="2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</p:grp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3E56A07-1197-9944-A485-4814868D5B24}"/>
                    </a:ext>
                  </a:extLst>
                </p:cNvPr>
                <p:cNvSpPr/>
                <p:nvPr/>
              </p:nvSpPr>
              <p:spPr>
                <a:xfrm>
                  <a:off x="4337873" y="3696089"/>
                  <a:ext cx="1242930" cy="23516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51BC3B3-9F49-7B41-9597-DE66F3876F0F}"/>
                    </a:ext>
                  </a:extLst>
                </p:cNvPr>
                <p:cNvSpPr txBox="1"/>
                <p:nvPr/>
              </p:nvSpPr>
              <p:spPr>
                <a:xfrm>
                  <a:off x="4099030" y="3654482"/>
                  <a:ext cx="2837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D</a:t>
                  </a:r>
                </a:p>
              </p:txBody>
            </p:sp>
          </p:grp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9E464D1-A9C6-4B4C-82D9-3061351A8559}"/>
                  </a:ext>
                </a:extLst>
              </p:cNvPr>
              <p:cNvSpPr/>
              <p:nvPr/>
            </p:nvSpPr>
            <p:spPr>
              <a:xfrm>
                <a:off x="4327632" y="1426551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0010101010110110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00DAE59-4D20-2C49-8411-28B27A49C6D3}"/>
                  </a:ext>
                </a:extLst>
              </p:cNvPr>
              <p:cNvSpPr/>
              <p:nvPr/>
            </p:nvSpPr>
            <p:spPr>
              <a:xfrm>
                <a:off x="4329107" y="1578951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1111100100101011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14258C8-BA7E-A24A-905F-2F728A3A52F1}"/>
                  </a:ext>
                </a:extLst>
              </p:cNvPr>
              <p:cNvSpPr/>
              <p:nvPr/>
            </p:nvSpPr>
            <p:spPr>
              <a:xfrm>
                <a:off x="4330584" y="1731351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0011101001011011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1191F7-47D2-4A41-935F-5209071BD04B}"/>
                  </a:ext>
                </a:extLst>
              </p:cNvPr>
              <p:cNvSpPr/>
              <p:nvPr/>
            </p:nvSpPr>
            <p:spPr>
              <a:xfrm>
                <a:off x="4328963" y="2832004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1110011001011001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EEE22F0-86BD-C649-A990-0F4D59B74397}"/>
                  </a:ext>
                </a:extLst>
              </p:cNvPr>
              <p:cNvSpPr/>
              <p:nvPr/>
            </p:nvSpPr>
            <p:spPr>
              <a:xfrm>
                <a:off x="1719562" y="1420277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0000110011100111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D4EA729-CB92-A342-AF25-C8625680ECCA}"/>
                  </a:ext>
                </a:extLst>
              </p:cNvPr>
              <p:cNvSpPr/>
              <p:nvPr/>
            </p:nvSpPr>
            <p:spPr>
              <a:xfrm>
                <a:off x="1721037" y="1572677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1000110000110000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CF51B0C-4A6E-2C47-B308-E22988EC9030}"/>
                  </a:ext>
                </a:extLst>
              </p:cNvPr>
              <p:cNvSpPr/>
              <p:nvPr/>
            </p:nvSpPr>
            <p:spPr>
              <a:xfrm>
                <a:off x="1722514" y="1725077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0000010011111100</a:t>
                </a:r>
              </a:p>
            </p:txBody>
          </p:sp>
          <p:sp>
            <p:nvSpPr>
              <p:cNvPr id="46" name="Text Box 9">
                <a:extLst>
                  <a:ext uri="{FF2B5EF4-FFF2-40B4-BE49-F238E27FC236}">
                    <a16:creationId xmlns:a16="http://schemas.microsoft.com/office/drawing/2014/main" id="{EF42F37C-4E80-9F45-B216-1589D4AC72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8193" y="1356669"/>
                <a:ext cx="572068" cy="6726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016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r">
                  <a:lnSpc>
                    <a:spcPts val="1000"/>
                  </a:lnSpc>
                  <a:spcBef>
                    <a:spcPts val="200"/>
                  </a:spcBef>
                  <a:buClr>
                    <a:srgbClr val="006600"/>
                  </a:buClr>
                  <a:buSzPct val="85000"/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0</a:t>
                </a:r>
              </a:p>
              <a:p>
                <a:pPr algn="r">
                  <a:lnSpc>
                    <a:spcPts val="1000"/>
                  </a:lnSpc>
                  <a:spcBef>
                    <a:spcPts val="200"/>
                  </a:spcBef>
                  <a:buClr>
                    <a:srgbClr val="006600"/>
                  </a:buClr>
                  <a:buSzPct val="85000"/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1</a:t>
                </a:r>
              </a:p>
              <a:p>
                <a:pPr algn="r">
                  <a:lnSpc>
                    <a:spcPts val="1000"/>
                  </a:lnSpc>
                  <a:spcBef>
                    <a:spcPts val="200"/>
                  </a:spcBef>
                  <a:buClr>
                    <a:srgbClr val="006600"/>
                  </a:buClr>
                  <a:buSzPct val="85000"/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2</a:t>
                </a:r>
              </a:p>
              <a:p>
                <a:pPr algn="r">
                  <a:lnSpc>
                    <a:spcPts val="800"/>
                  </a:lnSpc>
                  <a:spcBef>
                    <a:spcPts val="200"/>
                  </a:spcBef>
                  <a:buClr>
                    <a:srgbClr val="006600"/>
                  </a:buClr>
                  <a:buSzPct val="85000"/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6D8C6D4-9ADD-A84A-87F6-FC72F19720BE}"/>
                  </a:ext>
                </a:extLst>
              </p:cNvPr>
              <p:cNvSpPr/>
              <p:nvPr/>
            </p:nvSpPr>
            <p:spPr>
              <a:xfrm>
                <a:off x="1696685" y="2859445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0000011100110010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FED3B2E-4101-0D4C-B8B6-437B3C941096}"/>
                  </a:ext>
                </a:extLst>
              </p:cNvPr>
              <p:cNvSpPr/>
              <p:nvPr/>
            </p:nvSpPr>
            <p:spPr>
              <a:xfrm>
                <a:off x="4344352" y="3713560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1001000011110101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F24A4EC-9EFD-B645-9856-463ABF3CAB1F}"/>
                  </a:ext>
                </a:extLst>
              </p:cNvPr>
              <p:cNvSpPr/>
              <p:nvPr/>
            </p:nvSpPr>
            <p:spPr>
              <a:xfrm>
                <a:off x="1701105" y="3713548"/>
                <a:ext cx="1236790" cy="200222"/>
              </a:xfrm>
              <a:prstGeom prst="rect">
                <a:avLst/>
              </a:prstGeom>
              <a:noFill/>
              <a:ln w="6350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eaLnBrk="1" latinLnBrk="0" hangingPunct="1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0001101001101111</a:t>
                </a:r>
              </a:p>
            </p:txBody>
          </p:sp>
        </p:grpSp>
        <p:sp>
          <p:nvSpPr>
            <p:cNvPr id="36" name="Text Box 9">
              <a:extLst>
                <a:ext uri="{FF2B5EF4-FFF2-40B4-BE49-F238E27FC236}">
                  <a16:creationId xmlns:a16="http://schemas.microsoft.com/office/drawing/2014/main" id="{6D2135F1-3B75-E24F-BC1C-A84B454DEB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7371" y="2352175"/>
              <a:ext cx="572068" cy="6726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lnSpc>
                  <a:spcPts val="1000"/>
                </a:lnSpc>
                <a:buClr>
                  <a:srgbClr val="006600"/>
                </a:buClr>
                <a:buSzPct val="85000"/>
              </a:pPr>
              <a:endParaRPr lang="en-US" sz="1000" dirty="0">
                <a:latin typeface="Consolas" charset="0"/>
                <a:ea typeface="Arial Unicode MS" charset="0"/>
                <a:cs typeface="Consolas" charset="0"/>
              </a:endParaRPr>
            </a:p>
            <a:p>
              <a:pPr algn="r">
                <a:lnSpc>
                  <a:spcPts val="1000"/>
                </a:lnSpc>
                <a:buClr>
                  <a:srgbClr val="006600"/>
                </a:buClr>
                <a:buSzPct val="85000"/>
              </a:pPr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  <a:p>
              <a:pPr algn="r">
                <a:lnSpc>
                  <a:spcPts val="1000"/>
                </a:lnSpc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32766</a:t>
              </a:r>
            </a:p>
            <a:p>
              <a:pPr algn="r">
                <a:lnSpc>
                  <a:spcPts val="1000"/>
                </a:lnSpc>
                <a:buClr>
                  <a:srgbClr val="006600"/>
                </a:buClr>
                <a:buSzPct val="85000"/>
              </a:pP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32767</a:t>
              </a:r>
            </a:p>
            <a:p>
              <a:pPr algn="r">
                <a:lnSpc>
                  <a:spcPts val="1000"/>
                </a:lnSpc>
                <a:buClr>
                  <a:srgbClr val="006600"/>
                </a:buClr>
                <a:buSzPct val="85000"/>
              </a:pPr>
              <a:endParaRPr lang="en-US" sz="100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id="{A3EB4A8B-136A-A34E-9F1B-89F379BF21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484" y="2383638"/>
              <a:ext cx="572068" cy="6726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lnSpc>
                  <a:spcPts val="1000"/>
                </a:lnSpc>
                <a:buClr>
                  <a:srgbClr val="006600"/>
                </a:buClr>
                <a:buSzPct val="85000"/>
              </a:pPr>
              <a:endParaRPr lang="en-US" sz="900" dirty="0">
                <a:latin typeface="Consolas" charset="0"/>
                <a:ea typeface="Arial Unicode MS" charset="0"/>
                <a:cs typeface="Consolas" charset="0"/>
              </a:endParaRPr>
            </a:p>
            <a:p>
              <a:pPr algn="r">
                <a:lnSpc>
                  <a:spcPts val="1000"/>
                </a:lnSpc>
                <a:buClr>
                  <a:srgbClr val="006600"/>
                </a:buClr>
                <a:buSzPct val="85000"/>
              </a:pP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  <a:p>
              <a:pPr algn="r">
                <a:lnSpc>
                  <a:spcPts val="1000"/>
                </a:lnSpc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32766</a:t>
              </a:r>
            </a:p>
            <a:p>
              <a:pPr algn="r">
                <a:lnSpc>
                  <a:spcPts val="1000"/>
                </a:lnSpc>
                <a:buClr>
                  <a:srgbClr val="006600"/>
                </a:buClr>
                <a:buSzPct val="85000"/>
              </a:pP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32767</a:t>
              </a:r>
            </a:p>
            <a:p>
              <a:pPr algn="r">
                <a:lnSpc>
                  <a:spcPts val="1000"/>
                </a:lnSpc>
                <a:buClr>
                  <a:srgbClr val="006600"/>
                </a:buClr>
                <a:buSzPct val="85000"/>
              </a:pPr>
              <a:endParaRPr lang="en-US" sz="90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9119FF95-A502-BA47-9468-6752B77C5026}"/>
              </a:ext>
            </a:extLst>
          </p:cNvPr>
          <p:cNvSpPr txBox="1">
            <a:spLocks/>
          </p:cNvSpPr>
          <p:nvPr/>
        </p:nvSpPr>
        <p:spPr>
          <a:xfrm>
            <a:off x="908657" y="4239009"/>
            <a:ext cx="4172235" cy="2023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RAM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Read-write data memory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Addressed by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/>
              <a:t> register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1800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ADE194C5-A6FB-6E4D-833D-D62842FDF5AC}"/>
              </a:ext>
            </a:extLst>
          </p:cNvPr>
          <p:cNvSpPr txBox="1">
            <a:spLocks/>
          </p:cNvSpPr>
          <p:nvPr/>
        </p:nvSpPr>
        <p:spPr>
          <a:xfrm>
            <a:off x="6405752" y="2154966"/>
            <a:ext cx="2400791" cy="114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/>
              <a:t>(Conceptual, partial view of the Hack computer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710702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533399" y="3048469"/>
            <a:ext cx="8104085" cy="25395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</a:t>
            </a:r>
            <a:r>
              <a:rPr lang="en-US" sz="2000" dirty="0"/>
              <a:t> (Part I: Hardware)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8145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87" name="Text Box 116"/>
          <p:cNvSpPr txBox="1">
            <a:spLocks noChangeArrowheads="1"/>
          </p:cNvSpPr>
          <p:nvPr/>
        </p:nvSpPr>
        <p:spPr bwMode="auto">
          <a:xfrm>
            <a:off x="682458" y="3851324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91" name="Text Box 117"/>
          <p:cNvSpPr txBox="1">
            <a:spLocks noChangeArrowheads="1"/>
          </p:cNvSpPr>
          <p:nvPr/>
        </p:nvSpPr>
        <p:spPr bwMode="auto">
          <a:xfrm>
            <a:off x="682458" y="3482731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92" name="Rectangle 74"/>
          <p:cNvSpPr>
            <a:spLocks noChangeArrowheads="1"/>
          </p:cNvSpPr>
          <p:nvPr/>
        </p:nvSpPr>
        <p:spPr bwMode="auto">
          <a:xfrm>
            <a:off x="1555409" y="4626347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96" name="Group 95"/>
          <p:cNvGrpSpPr/>
          <p:nvPr/>
        </p:nvGrpSpPr>
        <p:grpSpPr>
          <a:xfrm>
            <a:off x="2961842" y="3913203"/>
            <a:ext cx="1140755" cy="927451"/>
            <a:chOff x="2987242" y="4865703"/>
            <a:chExt cx="1140755" cy="927451"/>
          </a:xfrm>
        </p:grpSpPr>
        <p:sp>
          <p:nvSpPr>
            <p:cNvPr id="97" name="Text Box 118"/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98" name="Text Box 119"/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100" name="Text Box 122"/>
          <p:cNvSpPr txBox="1">
            <a:spLocks noChangeArrowheads="1"/>
          </p:cNvSpPr>
          <p:nvPr/>
        </p:nvSpPr>
        <p:spPr bwMode="auto">
          <a:xfrm>
            <a:off x="5061667" y="4666932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01" name="Text Box 123"/>
          <p:cNvSpPr txBox="1">
            <a:spLocks noChangeArrowheads="1"/>
          </p:cNvSpPr>
          <p:nvPr/>
        </p:nvSpPr>
        <p:spPr bwMode="auto">
          <a:xfrm>
            <a:off x="5061667" y="4333004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102" name="Group 73"/>
          <p:cNvGrpSpPr>
            <a:grpSpLocks/>
          </p:cNvGrpSpPr>
          <p:nvPr/>
        </p:nvGrpSpPr>
        <p:grpSpPr bwMode="auto">
          <a:xfrm rot="21366947">
            <a:off x="7253225" y="4684173"/>
            <a:ext cx="1265359" cy="515450"/>
            <a:chOff x="4241" y="3159"/>
            <a:chExt cx="1199" cy="453"/>
          </a:xfrm>
        </p:grpSpPr>
        <p:sp>
          <p:nvSpPr>
            <p:cNvPr id="103" name="Line 56"/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/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/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117" name="Rectangle 131"/>
          <p:cNvSpPr>
            <a:spLocks noChangeArrowheads="1"/>
          </p:cNvSpPr>
          <p:nvPr/>
        </p:nvSpPr>
        <p:spPr bwMode="auto">
          <a:xfrm>
            <a:off x="6436695" y="4375859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347" y="2029475"/>
            <a:ext cx="410" cy="1453257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53557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56" name="Rectangle 65"/>
          <p:cNvSpPr>
            <a:spLocks noChangeArrowheads="1"/>
          </p:cNvSpPr>
          <p:nvPr/>
        </p:nvSpPr>
        <p:spPr bwMode="auto">
          <a:xfrm>
            <a:off x="5948724" y="3264624"/>
            <a:ext cx="2359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dirty="0"/>
              <a:t>hardware platform</a:t>
            </a:r>
          </a:p>
        </p:txBody>
      </p:sp>
      <p:sp>
        <p:nvSpPr>
          <p:cNvPr id="93" name="Line 135"/>
          <p:cNvSpPr>
            <a:spLocks noChangeShapeType="1"/>
          </p:cNvSpPr>
          <p:nvPr/>
        </p:nvSpPr>
        <p:spPr bwMode="auto">
          <a:xfrm flipH="1">
            <a:off x="4090395" y="4489978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/>
          <p:cNvSpPr>
            <a:spLocks noChangeShapeType="1"/>
          </p:cNvSpPr>
          <p:nvPr/>
        </p:nvSpPr>
        <p:spPr bwMode="auto">
          <a:xfrm flipH="1">
            <a:off x="6237016" y="4871907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/>
          <p:cNvSpPr>
            <a:spLocks noChangeShapeType="1"/>
          </p:cNvSpPr>
          <p:nvPr/>
        </p:nvSpPr>
        <p:spPr bwMode="auto">
          <a:xfrm flipH="1" flipV="1">
            <a:off x="1808054" y="4041213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8" name="Rectangle 131">
            <a:extLst>
              <a:ext uri="{FF2B5EF4-FFF2-40B4-BE49-F238E27FC236}">
                <a16:creationId xmlns:a16="http://schemas.microsoft.com/office/drawing/2014/main" id="{83996767-02E0-0149-9750-62F731937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867" y="4019261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43" name="Rectangle 131">
            <a:extLst>
              <a:ext uri="{FF2B5EF4-FFF2-40B4-BE49-F238E27FC236}">
                <a16:creationId xmlns:a16="http://schemas.microsoft.com/office/drawing/2014/main" id="{5AC7AACF-B613-9445-A3F2-C1572E12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780" y="3520843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41" name="Rectangle 131">
            <a:extLst>
              <a:ext uri="{FF2B5EF4-FFF2-40B4-BE49-F238E27FC236}">
                <a16:creationId xmlns:a16="http://schemas.microsoft.com/office/drawing/2014/main" id="{BA333299-9A6A-7A4F-8EDE-9FD4D55C4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17" y="2306380"/>
            <a:ext cx="1033459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Developing an assembler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7357FF-B153-724B-A708-A0DB7E2F64ED}"/>
              </a:ext>
            </a:extLst>
          </p:cNvPr>
          <p:cNvSpPr/>
          <p:nvPr/>
        </p:nvSpPr>
        <p:spPr>
          <a:xfrm>
            <a:off x="4358696" y="4591303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915F38-CB04-8F4C-8B70-6A03F5201CCB}"/>
              </a:ext>
            </a:extLst>
          </p:cNvPr>
          <p:cNvSpPr/>
          <p:nvPr/>
        </p:nvSpPr>
        <p:spPr>
          <a:xfrm>
            <a:off x="4358696" y="496132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DED795-9CA3-E044-A99F-462167C32899}"/>
              </a:ext>
            </a:extLst>
          </p:cNvPr>
          <p:cNvSpPr/>
          <p:nvPr/>
        </p:nvSpPr>
        <p:spPr>
          <a:xfrm>
            <a:off x="6461592" y="496809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4449EB3E-E7D5-9A48-87E2-5A990F1B1A66}"/>
              </a:ext>
            </a:extLst>
          </p:cNvPr>
          <p:cNvSpPr/>
          <p:nvPr/>
        </p:nvSpPr>
        <p:spPr>
          <a:xfrm>
            <a:off x="1067141" y="5846523"/>
            <a:ext cx="2971395" cy="591764"/>
          </a:xfrm>
          <a:prstGeom prst="wedgeRoundRectCallout">
            <a:avLst>
              <a:gd name="adj1" fmla="val 30784"/>
              <a:gd name="adj2" fmla="val -19766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46800" rtlCol="0" anchor="ctr" anchorCtr="0"/>
          <a:lstStyle/>
          <a:p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previous chapters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we’ve built the computer’s ALU and RAM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39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86476-50B6-1443-8C16-19A2E644A6E4}"/>
              </a:ext>
            </a:extLst>
          </p:cNvPr>
          <p:cNvSpPr txBox="1"/>
          <p:nvPr/>
        </p:nvSpPr>
        <p:spPr>
          <a:xfrm>
            <a:off x="10693400" y="4102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00321C6-ADC4-1348-8CD4-643E6EB984EF}"/>
              </a:ext>
            </a:extLst>
          </p:cNvPr>
          <p:cNvGrpSpPr/>
          <p:nvPr/>
        </p:nvGrpSpPr>
        <p:grpSpPr>
          <a:xfrm>
            <a:off x="927091" y="1157797"/>
            <a:ext cx="5189401" cy="2914741"/>
            <a:chOff x="927091" y="1157797"/>
            <a:chExt cx="5189401" cy="2914741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2C1B2B5D-47DD-5A41-8BF8-00B495EB91C0}"/>
                </a:ext>
              </a:extLst>
            </p:cNvPr>
            <p:cNvGrpSpPr/>
            <p:nvPr/>
          </p:nvGrpSpPr>
          <p:grpSpPr>
            <a:xfrm>
              <a:off x="927091" y="1157797"/>
              <a:ext cx="5189401" cy="2914741"/>
              <a:chOff x="927091" y="1157797"/>
              <a:chExt cx="5189401" cy="2914741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FD9F601-30A0-524B-9E23-B10AD3C821F1}"/>
                  </a:ext>
                </a:extLst>
              </p:cNvPr>
              <p:cNvGrpSpPr/>
              <p:nvPr/>
            </p:nvGrpSpPr>
            <p:grpSpPr>
              <a:xfrm>
                <a:off x="927091" y="1157797"/>
                <a:ext cx="5189401" cy="2914741"/>
                <a:chOff x="2173409" y="2063225"/>
                <a:chExt cx="5189401" cy="2914741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E26CA15-FCD2-A843-8BFA-CC5577BE5B14}"/>
                    </a:ext>
                  </a:extLst>
                </p:cNvPr>
                <p:cNvSpPr/>
                <p:nvPr/>
              </p:nvSpPr>
              <p:spPr>
                <a:xfrm>
                  <a:off x="2173410" y="2074039"/>
                  <a:ext cx="5189400" cy="290392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E6C7F5C-FCA7-984A-8458-18B09E25F175}"/>
                    </a:ext>
                  </a:extLst>
                </p:cNvPr>
                <p:cNvSpPr/>
                <p:nvPr/>
              </p:nvSpPr>
              <p:spPr>
                <a:xfrm>
                  <a:off x="5580725" y="2323994"/>
                  <a:ext cx="1242930" cy="161388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E3ECC0B-C09C-404F-BBC3-1813E09BF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6456" y="3347312"/>
                  <a:ext cx="55539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C6E2CF4C-56DA-FA49-90DA-C1047DA529E3}"/>
                    </a:ext>
                  </a:extLst>
                </p:cNvPr>
                <p:cNvSpPr txBox="1"/>
                <p:nvPr/>
              </p:nvSpPr>
              <p:spPr>
                <a:xfrm>
                  <a:off x="4771837" y="3083712"/>
                  <a:ext cx="80139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address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33EF7A3-C516-664C-99CA-FE2868510002}"/>
                    </a:ext>
                  </a:extLst>
                </p:cNvPr>
                <p:cNvSpPr txBox="1"/>
                <p:nvPr/>
              </p:nvSpPr>
              <p:spPr>
                <a:xfrm>
                  <a:off x="5952548" y="2840124"/>
                  <a:ext cx="6115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ROM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298AA43-1C0C-364D-8D60-FE2D780CE9DB}"/>
                    </a:ext>
                  </a:extLst>
                </p:cNvPr>
                <p:cNvSpPr txBox="1"/>
                <p:nvPr/>
              </p:nvSpPr>
              <p:spPr>
                <a:xfrm>
                  <a:off x="5257498" y="2063225"/>
                  <a:ext cx="19396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Instruction memory</a:t>
                  </a:r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3BEFA258-226B-F94B-8B07-8E60C66F58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3249" y="3346638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91F1864-1CF1-2047-B5AA-6A97641125A5}"/>
                    </a:ext>
                  </a:extLst>
                </p:cNvPr>
                <p:cNvSpPr txBox="1"/>
                <p:nvPr/>
              </p:nvSpPr>
              <p:spPr>
                <a:xfrm>
                  <a:off x="6751208" y="3085028"/>
                  <a:ext cx="55415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out</a:t>
                  </a: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8F7ACCA2-0D2B-2D41-805A-95C641BED8C5}"/>
                    </a:ext>
                  </a:extLst>
                </p:cNvPr>
                <p:cNvSpPr/>
                <p:nvPr/>
              </p:nvSpPr>
              <p:spPr>
                <a:xfrm>
                  <a:off x="2960504" y="2323995"/>
                  <a:ext cx="1242930" cy="1626659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CF5C7BE-8F20-7C43-8128-2CE21631B4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100" y="3347135"/>
                  <a:ext cx="5684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6D2F4C4B-657C-A044-8E61-7BDC2E0728F3}"/>
                    </a:ext>
                  </a:extLst>
                </p:cNvPr>
                <p:cNvSpPr txBox="1"/>
                <p:nvPr/>
              </p:nvSpPr>
              <p:spPr>
                <a:xfrm>
                  <a:off x="3304573" y="2844810"/>
                  <a:ext cx="11332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RAM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7571AAA-79A9-2542-89B8-6177359843CB}"/>
                    </a:ext>
                  </a:extLst>
                </p:cNvPr>
                <p:cNvSpPr txBox="1"/>
                <p:nvPr/>
              </p:nvSpPr>
              <p:spPr>
                <a:xfrm>
                  <a:off x="2173409" y="3088887"/>
                  <a:ext cx="77758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address</a:t>
                  </a: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86B88A22-9C63-5349-9F59-E2BAFDDE0A91}"/>
                    </a:ext>
                  </a:extLst>
                </p:cNvPr>
                <p:cNvSpPr txBox="1"/>
                <p:nvPr/>
              </p:nvSpPr>
              <p:spPr>
                <a:xfrm>
                  <a:off x="2960505" y="2074039"/>
                  <a:ext cx="1242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memory</a:t>
                  </a: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57010F15-9DD1-0743-91CB-45DBB202DD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0424" y="3338899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AA6C265F-A5E1-F64D-BF13-0AD014B767CA}"/>
                    </a:ext>
                  </a:extLst>
                </p:cNvPr>
                <p:cNvSpPr txBox="1"/>
                <p:nvPr/>
              </p:nvSpPr>
              <p:spPr>
                <a:xfrm>
                  <a:off x="4130729" y="3085028"/>
                  <a:ext cx="56584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out</a:t>
                  </a: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D73BC601-78D1-3447-B451-3F7E6C335EC2}"/>
                    </a:ext>
                  </a:extLst>
                </p:cNvPr>
                <p:cNvSpPr/>
                <p:nvPr/>
              </p:nvSpPr>
              <p:spPr>
                <a:xfrm>
                  <a:off x="2960504" y="4595184"/>
                  <a:ext cx="1242930" cy="23516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5D043B4E-3E7C-CD48-B765-7F62C32643EA}"/>
                    </a:ext>
                  </a:extLst>
                </p:cNvPr>
                <p:cNvSpPr txBox="1"/>
                <p:nvPr/>
              </p:nvSpPr>
              <p:spPr>
                <a:xfrm>
                  <a:off x="2979137" y="4332525"/>
                  <a:ext cx="17587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Address register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36F99DF6-19F3-5B44-B8B3-1ED3655B1571}"/>
                    </a:ext>
                  </a:extLst>
                </p:cNvPr>
                <p:cNvSpPr txBox="1"/>
                <p:nvPr/>
              </p:nvSpPr>
              <p:spPr>
                <a:xfrm>
                  <a:off x="5712518" y="4350557"/>
                  <a:ext cx="13534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register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B5949CC9-EAA3-6548-8E8D-C0906EA3DD65}"/>
                    </a:ext>
                  </a:extLst>
                </p:cNvPr>
                <p:cNvSpPr txBox="1"/>
                <p:nvPr/>
              </p:nvSpPr>
              <p:spPr>
                <a:xfrm>
                  <a:off x="2693433" y="4559910"/>
                  <a:ext cx="2837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</a:t>
                  </a:r>
                </a:p>
              </p:txBody>
            </p:sp>
            <p:sp>
              <p:nvSpPr>
                <p:cNvPr id="191" name="Text Box 9">
                  <a:extLst>
                    <a:ext uri="{FF2B5EF4-FFF2-40B4-BE49-F238E27FC236}">
                      <a16:creationId xmlns:a16="http://schemas.microsoft.com/office/drawing/2014/main" id="{E74D7A81-A401-B541-98DE-8F4AF56188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53689" y="3257603"/>
                  <a:ext cx="572068" cy="6726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endParaRPr lang="en-US" sz="1000" dirty="0">
                    <a:latin typeface="Consolas" charset="0"/>
                    <a:ea typeface="Arial Unicode MS" charset="0"/>
                    <a:cs typeface="Consolas" charset="0"/>
                  </a:endParaRP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...</a:t>
                  </a:r>
                </a:p>
                <a:p>
                  <a:pPr algn="r">
                    <a:lnSpc>
                      <a:spcPts val="1000"/>
                    </a:lnSpc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32766</a:t>
                  </a: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32767</a:t>
                  </a: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endParaRPr lang="en-US" sz="1000" dirty="0">
                    <a:latin typeface="Consolas" charset="0"/>
                    <a:ea typeface="Arial Unicode MS" charset="0"/>
                    <a:cs typeface="Consolas" charset="0"/>
                  </a:endParaRPr>
                </a:p>
              </p:txBody>
            </p:sp>
            <p:sp>
              <p:nvSpPr>
                <p:cNvPr id="192" name="Text Box 9">
                  <a:extLst>
                    <a:ext uri="{FF2B5EF4-FFF2-40B4-BE49-F238E27FC236}">
                      <a16:creationId xmlns:a16="http://schemas.microsoft.com/office/drawing/2014/main" id="{54072FB9-22D0-D44E-81E0-966B7519696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50802" y="3289066"/>
                  <a:ext cx="572068" cy="6726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endParaRPr lang="en-US" sz="900" dirty="0">
                    <a:latin typeface="Consolas" charset="0"/>
                    <a:ea typeface="Arial Unicode MS" charset="0"/>
                    <a:cs typeface="Consolas" charset="0"/>
                  </a:endParaRP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...</a:t>
                  </a:r>
                </a:p>
                <a:p>
                  <a:pPr algn="r">
                    <a:lnSpc>
                      <a:spcPts val="1000"/>
                    </a:lnSpc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32766</a:t>
                  </a: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32767</a:t>
                  </a: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endParaRPr lang="en-US" sz="900" dirty="0">
                    <a:latin typeface="Consolas" charset="0"/>
                    <a:ea typeface="Arial Unicode MS" charset="0"/>
                    <a:cs typeface="Consolas" charset="0"/>
                  </a:endParaRPr>
                </a:p>
              </p:txBody>
            </p:sp>
            <p:sp>
              <p:nvSpPr>
                <p:cNvPr id="193" name="Text Box 9">
                  <a:extLst>
                    <a:ext uri="{FF2B5EF4-FFF2-40B4-BE49-F238E27FC236}">
                      <a16:creationId xmlns:a16="http://schemas.microsoft.com/office/drawing/2014/main" id="{11289EF4-CAC9-CB48-ACE1-9885F2352D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61805" y="2269792"/>
                  <a:ext cx="572068" cy="6726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>
                    <a:lnSpc>
                      <a:spcPts val="1000"/>
                    </a:lnSpc>
                    <a:spcBef>
                      <a:spcPts val="2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0</a:t>
                  </a:r>
                </a:p>
                <a:p>
                  <a:pPr algn="r">
                    <a:lnSpc>
                      <a:spcPts val="1000"/>
                    </a:lnSpc>
                    <a:spcBef>
                      <a:spcPts val="2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1</a:t>
                  </a:r>
                </a:p>
                <a:p>
                  <a:pPr algn="r">
                    <a:lnSpc>
                      <a:spcPts val="1000"/>
                    </a:lnSpc>
                    <a:spcBef>
                      <a:spcPts val="2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2</a:t>
                  </a:r>
                </a:p>
                <a:p>
                  <a:pPr algn="r">
                    <a:lnSpc>
                      <a:spcPts val="800"/>
                    </a:lnSpc>
                    <a:spcBef>
                      <a:spcPts val="2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...</a:t>
                  </a:r>
                </a:p>
              </p:txBody>
            </p:sp>
          </p:grp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7C6CE64-287F-A946-8E8F-4403AD6A99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1673" y="3819977"/>
                <a:ext cx="812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8E506DE-6A21-524D-BE19-FC4DEC51BDD1}"/>
                  </a:ext>
                </a:extLst>
              </p:cNvPr>
              <p:cNvCxnSpPr>
                <a:cxnSpLocks/>
                <a:endCxn id="171" idx="0"/>
              </p:cNvCxnSpPr>
              <p:nvPr/>
            </p:nvCxnSpPr>
            <p:spPr>
              <a:xfrm flipH="1" flipV="1">
                <a:off x="3772418" y="3294045"/>
                <a:ext cx="1610" cy="525934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06F820B-813A-C344-AD43-C65877DD8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084" y="3324764"/>
                <a:ext cx="26349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3F61EC5-31DB-614B-9B49-DE0CD0113D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0339" y="2432735"/>
                <a:ext cx="0" cy="892029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7F373C9-674C-1B4B-B6D5-DB8EEDDC30E0}"/>
                  </a:ext>
                </a:extLst>
              </p:cNvPr>
              <p:cNvSpPr/>
              <p:nvPr/>
            </p:nvSpPr>
            <p:spPr>
              <a:xfrm>
                <a:off x="3734318" y="3294045"/>
                <a:ext cx="76200" cy="717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843C69C-75BD-944C-8D9A-9E73780C90A4}"/>
                </a:ext>
              </a:extLst>
            </p:cNvPr>
            <p:cNvSpPr/>
            <p:nvPr/>
          </p:nvSpPr>
          <p:spPr>
            <a:xfrm>
              <a:off x="4337873" y="3696089"/>
              <a:ext cx="1242930" cy="235165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C57D89A-6594-4F43-B108-C2A82CE14153}"/>
                </a:ext>
              </a:extLst>
            </p:cNvPr>
            <p:cNvSpPr txBox="1"/>
            <p:nvPr/>
          </p:nvSpPr>
          <p:spPr>
            <a:xfrm>
              <a:off x="4099030" y="3654482"/>
              <a:ext cx="283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43B040E-9F3D-544D-9C99-65A08D616C7C}"/>
              </a:ext>
            </a:extLst>
          </p:cNvPr>
          <p:cNvSpPr/>
          <p:nvPr/>
        </p:nvSpPr>
        <p:spPr>
          <a:xfrm>
            <a:off x="4327632" y="1426551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0010101010110110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BC33D60-AF92-2D45-BEF1-97BC362B4B5E}"/>
              </a:ext>
            </a:extLst>
          </p:cNvPr>
          <p:cNvSpPr/>
          <p:nvPr/>
        </p:nvSpPr>
        <p:spPr>
          <a:xfrm>
            <a:off x="4329107" y="1578951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1111100100101011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8C6145F-06A7-D643-B7BB-917CB0B74BFF}"/>
              </a:ext>
            </a:extLst>
          </p:cNvPr>
          <p:cNvSpPr/>
          <p:nvPr/>
        </p:nvSpPr>
        <p:spPr>
          <a:xfrm>
            <a:off x="4330584" y="1731351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0011101001011011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55C9E61D-2E31-2A4F-86FC-3F27B6736615}"/>
              </a:ext>
            </a:extLst>
          </p:cNvPr>
          <p:cNvSpPr/>
          <p:nvPr/>
        </p:nvSpPr>
        <p:spPr>
          <a:xfrm>
            <a:off x="4328963" y="2832004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1110011001011001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D729CEB-E688-974E-8A03-2511D87CE503}"/>
              </a:ext>
            </a:extLst>
          </p:cNvPr>
          <p:cNvSpPr/>
          <p:nvPr/>
        </p:nvSpPr>
        <p:spPr>
          <a:xfrm>
            <a:off x="1719562" y="1420277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0000110011100111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30CC6E57-A69D-124B-83A2-DCAC947B43E8}"/>
              </a:ext>
            </a:extLst>
          </p:cNvPr>
          <p:cNvSpPr/>
          <p:nvPr/>
        </p:nvSpPr>
        <p:spPr>
          <a:xfrm>
            <a:off x="1721037" y="1572677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1000110000110000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E8FEC9B-D11D-464D-B959-EB8C5E9B6C5D}"/>
              </a:ext>
            </a:extLst>
          </p:cNvPr>
          <p:cNvSpPr/>
          <p:nvPr/>
        </p:nvSpPr>
        <p:spPr>
          <a:xfrm>
            <a:off x="1722514" y="1725077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0000010011111100</a:t>
            </a:r>
          </a:p>
        </p:txBody>
      </p:sp>
      <p:sp>
        <p:nvSpPr>
          <p:cNvPr id="201" name="Text Box 9">
            <a:extLst>
              <a:ext uri="{FF2B5EF4-FFF2-40B4-BE49-F238E27FC236}">
                <a16:creationId xmlns:a16="http://schemas.microsoft.com/office/drawing/2014/main" id="{383DBA72-DCA8-B141-9B50-4FD9E2876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193" y="1356669"/>
            <a:ext cx="572068" cy="6726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lnSpc>
                <a:spcPts val="1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0</a:t>
            </a:r>
          </a:p>
          <a:p>
            <a:pPr algn="r">
              <a:lnSpc>
                <a:spcPts val="1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</a:t>
            </a:r>
          </a:p>
          <a:p>
            <a:pPr algn="r">
              <a:lnSpc>
                <a:spcPts val="1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2</a:t>
            </a:r>
          </a:p>
          <a:p>
            <a:pPr algn="r">
              <a:lnSpc>
                <a:spcPts val="8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...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EF7ACF-2B7B-D045-80B9-435B61F7D986}"/>
              </a:ext>
            </a:extLst>
          </p:cNvPr>
          <p:cNvSpPr/>
          <p:nvPr/>
        </p:nvSpPr>
        <p:spPr>
          <a:xfrm>
            <a:off x="1719562" y="2331047"/>
            <a:ext cx="1236790" cy="2002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0000111100110010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0D3FBFC-21AD-FE48-8BC1-D547F6A0F8F0}"/>
              </a:ext>
            </a:extLst>
          </p:cNvPr>
          <p:cNvSpPr/>
          <p:nvPr/>
        </p:nvSpPr>
        <p:spPr>
          <a:xfrm>
            <a:off x="1696685" y="2859445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0000011100110010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7C3A188-729D-D047-86AC-5A07F2728C76}"/>
              </a:ext>
            </a:extLst>
          </p:cNvPr>
          <p:cNvSpPr/>
          <p:nvPr/>
        </p:nvSpPr>
        <p:spPr>
          <a:xfrm>
            <a:off x="4344352" y="3713560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1001000011110101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9D3D692-3672-8C42-B886-1D07E709421D}"/>
              </a:ext>
            </a:extLst>
          </p:cNvPr>
          <p:cNvSpPr/>
          <p:nvPr/>
        </p:nvSpPr>
        <p:spPr>
          <a:xfrm>
            <a:off x="1701105" y="3713548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0001101001101111</a:t>
            </a:r>
          </a:p>
        </p:txBody>
      </p: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CA434DAB-CF46-5D43-8910-B268117AA009}"/>
              </a:ext>
            </a:extLst>
          </p:cNvPr>
          <p:cNvSpPr/>
          <p:nvPr/>
        </p:nvSpPr>
        <p:spPr>
          <a:xfrm>
            <a:off x="2865594" y="2616707"/>
            <a:ext cx="258311" cy="261607"/>
          </a:xfrm>
          <a:prstGeom prst="wedgeRoundRectCallout">
            <a:avLst>
              <a:gd name="adj1" fmla="val -126392"/>
              <a:gd name="adj2" fmla="val -73732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3F2FFB64-FA40-3548-BA0E-572D674440E2}"/>
              </a:ext>
            </a:extLst>
          </p:cNvPr>
          <p:cNvSpPr txBox="1">
            <a:spLocks/>
          </p:cNvSpPr>
          <p:nvPr/>
        </p:nvSpPr>
        <p:spPr>
          <a:xfrm>
            <a:off x="908657" y="4239009"/>
            <a:ext cx="4172235" cy="2023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RAM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Read-write data memory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Addressed by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/>
              <a:t> register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selected register,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RAM[A]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represented by the symbol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1800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1FF40A62-F358-C54B-800B-C81BB0417230}"/>
              </a:ext>
            </a:extLst>
          </p:cNvPr>
          <p:cNvSpPr txBox="1">
            <a:spLocks/>
          </p:cNvSpPr>
          <p:nvPr/>
        </p:nvSpPr>
        <p:spPr>
          <a:xfrm>
            <a:off x="6405752" y="2154966"/>
            <a:ext cx="2400791" cy="114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/>
              <a:t>(Conceptual, partial view of the Hack computer architecture)</a:t>
            </a:r>
          </a:p>
        </p:txBody>
      </p:sp>
    </p:spTree>
    <p:extLst>
      <p:ext uri="{BB962C8B-B14F-4D97-AF65-F5344CB8AC3E}">
        <p14:creationId xmlns:p14="http://schemas.microsoft.com/office/powerpoint/2010/main" val="3808295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86476-50B6-1443-8C16-19A2E644A6E4}"/>
              </a:ext>
            </a:extLst>
          </p:cNvPr>
          <p:cNvSpPr txBox="1"/>
          <p:nvPr/>
        </p:nvSpPr>
        <p:spPr>
          <a:xfrm>
            <a:off x="10693400" y="4102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00321C6-ADC4-1348-8CD4-643E6EB984EF}"/>
              </a:ext>
            </a:extLst>
          </p:cNvPr>
          <p:cNvGrpSpPr/>
          <p:nvPr/>
        </p:nvGrpSpPr>
        <p:grpSpPr>
          <a:xfrm>
            <a:off x="927091" y="1157797"/>
            <a:ext cx="5189401" cy="2914741"/>
            <a:chOff x="927091" y="1157797"/>
            <a:chExt cx="5189401" cy="2914741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2C1B2B5D-47DD-5A41-8BF8-00B495EB91C0}"/>
                </a:ext>
              </a:extLst>
            </p:cNvPr>
            <p:cNvGrpSpPr/>
            <p:nvPr/>
          </p:nvGrpSpPr>
          <p:grpSpPr>
            <a:xfrm>
              <a:off x="927091" y="1157797"/>
              <a:ext cx="5189401" cy="2914741"/>
              <a:chOff x="927091" y="1157797"/>
              <a:chExt cx="5189401" cy="2914741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FD9F601-30A0-524B-9E23-B10AD3C821F1}"/>
                  </a:ext>
                </a:extLst>
              </p:cNvPr>
              <p:cNvGrpSpPr/>
              <p:nvPr/>
            </p:nvGrpSpPr>
            <p:grpSpPr>
              <a:xfrm>
                <a:off x="927091" y="1157797"/>
                <a:ext cx="5189401" cy="2914741"/>
                <a:chOff x="2173409" y="2063225"/>
                <a:chExt cx="5189401" cy="2914741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E26CA15-FCD2-A843-8BFA-CC5577BE5B14}"/>
                    </a:ext>
                  </a:extLst>
                </p:cNvPr>
                <p:cNvSpPr/>
                <p:nvPr/>
              </p:nvSpPr>
              <p:spPr>
                <a:xfrm>
                  <a:off x="2173410" y="2074039"/>
                  <a:ext cx="5189400" cy="290392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E6C7F5C-FCA7-984A-8458-18B09E25F175}"/>
                    </a:ext>
                  </a:extLst>
                </p:cNvPr>
                <p:cNvSpPr/>
                <p:nvPr/>
              </p:nvSpPr>
              <p:spPr>
                <a:xfrm>
                  <a:off x="5580725" y="2323994"/>
                  <a:ext cx="1242930" cy="161388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E3ECC0B-C09C-404F-BBC3-1813E09BF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6456" y="3347312"/>
                  <a:ext cx="55539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C6E2CF4C-56DA-FA49-90DA-C1047DA529E3}"/>
                    </a:ext>
                  </a:extLst>
                </p:cNvPr>
                <p:cNvSpPr txBox="1"/>
                <p:nvPr/>
              </p:nvSpPr>
              <p:spPr>
                <a:xfrm>
                  <a:off x="4771837" y="3083712"/>
                  <a:ext cx="80139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address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33EF7A3-C516-664C-99CA-FE2868510002}"/>
                    </a:ext>
                  </a:extLst>
                </p:cNvPr>
                <p:cNvSpPr txBox="1"/>
                <p:nvPr/>
              </p:nvSpPr>
              <p:spPr>
                <a:xfrm>
                  <a:off x="5952548" y="2840124"/>
                  <a:ext cx="6115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ROM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3298AA43-1C0C-364D-8D60-FE2D780CE9DB}"/>
                    </a:ext>
                  </a:extLst>
                </p:cNvPr>
                <p:cNvSpPr txBox="1"/>
                <p:nvPr/>
              </p:nvSpPr>
              <p:spPr>
                <a:xfrm>
                  <a:off x="5257498" y="2063225"/>
                  <a:ext cx="19396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Instruction memory</a:t>
                  </a:r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3BEFA258-226B-F94B-8B07-8E60C66F58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3249" y="3346638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91F1864-1CF1-2047-B5AA-6A97641125A5}"/>
                    </a:ext>
                  </a:extLst>
                </p:cNvPr>
                <p:cNvSpPr txBox="1"/>
                <p:nvPr/>
              </p:nvSpPr>
              <p:spPr>
                <a:xfrm>
                  <a:off x="6751208" y="3085028"/>
                  <a:ext cx="55415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out</a:t>
                  </a: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8F7ACCA2-0D2B-2D41-805A-95C641BED8C5}"/>
                    </a:ext>
                  </a:extLst>
                </p:cNvPr>
                <p:cNvSpPr/>
                <p:nvPr/>
              </p:nvSpPr>
              <p:spPr>
                <a:xfrm>
                  <a:off x="2960504" y="2323995"/>
                  <a:ext cx="1242930" cy="1626659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CF5C7BE-8F20-7C43-8128-2CE21631B4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100" y="3347135"/>
                  <a:ext cx="5684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6D2F4C4B-657C-A044-8E61-7BDC2E0728F3}"/>
                    </a:ext>
                  </a:extLst>
                </p:cNvPr>
                <p:cNvSpPr txBox="1"/>
                <p:nvPr/>
              </p:nvSpPr>
              <p:spPr>
                <a:xfrm>
                  <a:off x="3304573" y="2844810"/>
                  <a:ext cx="11332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RAM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7571AAA-79A9-2542-89B8-6177359843CB}"/>
                    </a:ext>
                  </a:extLst>
                </p:cNvPr>
                <p:cNvSpPr txBox="1"/>
                <p:nvPr/>
              </p:nvSpPr>
              <p:spPr>
                <a:xfrm>
                  <a:off x="2173409" y="3088887"/>
                  <a:ext cx="77758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address</a:t>
                  </a: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86B88A22-9C63-5349-9F59-E2BAFDDE0A91}"/>
                    </a:ext>
                  </a:extLst>
                </p:cNvPr>
                <p:cNvSpPr txBox="1"/>
                <p:nvPr/>
              </p:nvSpPr>
              <p:spPr>
                <a:xfrm>
                  <a:off x="2960505" y="2074039"/>
                  <a:ext cx="1242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memory</a:t>
                  </a: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57010F15-9DD1-0743-91CB-45DBB202DD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0424" y="3338899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AA6C265F-A5E1-F64D-BF13-0AD014B767CA}"/>
                    </a:ext>
                  </a:extLst>
                </p:cNvPr>
                <p:cNvSpPr txBox="1"/>
                <p:nvPr/>
              </p:nvSpPr>
              <p:spPr>
                <a:xfrm>
                  <a:off x="4130729" y="3085028"/>
                  <a:ext cx="56584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out</a:t>
                  </a: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D73BC601-78D1-3447-B451-3F7E6C335EC2}"/>
                    </a:ext>
                  </a:extLst>
                </p:cNvPr>
                <p:cNvSpPr/>
                <p:nvPr/>
              </p:nvSpPr>
              <p:spPr>
                <a:xfrm>
                  <a:off x="2960504" y="4595184"/>
                  <a:ext cx="1242930" cy="23516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5D043B4E-3E7C-CD48-B765-7F62C32643EA}"/>
                    </a:ext>
                  </a:extLst>
                </p:cNvPr>
                <p:cNvSpPr txBox="1"/>
                <p:nvPr/>
              </p:nvSpPr>
              <p:spPr>
                <a:xfrm>
                  <a:off x="2979137" y="4332525"/>
                  <a:ext cx="17587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Address register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36F99DF6-19F3-5B44-B8B3-1ED3655B1571}"/>
                    </a:ext>
                  </a:extLst>
                </p:cNvPr>
                <p:cNvSpPr txBox="1"/>
                <p:nvPr/>
              </p:nvSpPr>
              <p:spPr>
                <a:xfrm>
                  <a:off x="5712518" y="4350557"/>
                  <a:ext cx="13534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register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B5949CC9-EAA3-6548-8E8D-C0906EA3DD65}"/>
                    </a:ext>
                  </a:extLst>
                </p:cNvPr>
                <p:cNvSpPr txBox="1"/>
                <p:nvPr/>
              </p:nvSpPr>
              <p:spPr>
                <a:xfrm>
                  <a:off x="2693433" y="4559910"/>
                  <a:ext cx="2837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</a:t>
                  </a:r>
                </a:p>
              </p:txBody>
            </p:sp>
            <p:sp>
              <p:nvSpPr>
                <p:cNvPr id="191" name="Text Box 9">
                  <a:extLst>
                    <a:ext uri="{FF2B5EF4-FFF2-40B4-BE49-F238E27FC236}">
                      <a16:creationId xmlns:a16="http://schemas.microsoft.com/office/drawing/2014/main" id="{E74D7A81-A401-B541-98DE-8F4AF56188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53689" y="3257603"/>
                  <a:ext cx="572068" cy="6726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endParaRPr lang="en-US" sz="1000" dirty="0">
                    <a:latin typeface="Consolas" charset="0"/>
                    <a:ea typeface="Arial Unicode MS" charset="0"/>
                    <a:cs typeface="Consolas" charset="0"/>
                  </a:endParaRP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...</a:t>
                  </a:r>
                </a:p>
                <a:p>
                  <a:pPr algn="r">
                    <a:lnSpc>
                      <a:spcPts val="1000"/>
                    </a:lnSpc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32766</a:t>
                  </a: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32767</a:t>
                  </a: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endParaRPr lang="en-US" sz="1000" dirty="0">
                    <a:latin typeface="Consolas" charset="0"/>
                    <a:ea typeface="Arial Unicode MS" charset="0"/>
                    <a:cs typeface="Consolas" charset="0"/>
                  </a:endParaRPr>
                </a:p>
              </p:txBody>
            </p:sp>
            <p:sp>
              <p:nvSpPr>
                <p:cNvPr id="192" name="Text Box 9">
                  <a:extLst>
                    <a:ext uri="{FF2B5EF4-FFF2-40B4-BE49-F238E27FC236}">
                      <a16:creationId xmlns:a16="http://schemas.microsoft.com/office/drawing/2014/main" id="{54072FB9-22D0-D44E-81E0-966B7519696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50802" y="3289066"/>
                  <a:ext cx="572068" cy="6726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endParaRPr lang="en-US" sz="900" dirty="0">
                    <a:latin typeface="Consolas" charset="0"/>
                    <a:ea typeface="Arial Unicode MS" charset="0"/>
                    <a:cs typeface="Consolas" charset="0"/>
                  </a:endParaRP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...</a:t>
                  </a:r>
                </a:p>
                <a:p>
                  <a:pPr algn="r">
                    <a:lnSpc>
                      <a:spcPts val="1000"/>
                    </a:lnSpc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32766</a:t>
                  </a: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32767</a:t>
                  </a: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endParaRPr lang="en-US" sz="900" dirty="0">
                    <a:latin typeface="Consolas" charset="0"/>
                    <a:ea typeface="Arial Unicode MS" charset="0"/>
                    <a:cs typeface="Consolas" charset="0"/>
                  </a:endParaRPr>
                </a:p>
              </p:txBody>
            </p:sp>
            <p:sp>
              <p:nvSpPr>
                <p:cNvPr id="193" name="Text Box 9">
                  <a:extLst>
                    <a:ext uri="{FF2B5EF4-FFF2-40B4-BE49-F238E27FC236}">
                      <a16:creationId xmlns:a16="http://schemas.microsoft.com/office/drawing/2014/main" id="{11289EF4-CAC9-CB48-ACE1-9885F2352D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61805" y="2269792"/>
                  <a:ext cx="572068" cy="6726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>
                    <a:lnSpc>
                      <a:spcPts val="1000"/>
                    </a:lnSpc>
                    <a:spcBef>
                      <a:spcPts val="2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0</a:t>
                  </a:r>
                </a:p>
                <a:p>
                  <a:pPr algn="r">
                    <a:lnSpc>
                      <a:spcPts val="1000"/>
                    </a:lnSpc>
                    <a:spcBef>
                      <a:spcPts val="2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1</a:t>
                  </a:r>
                </a:p>
                <a:p>
                  <a:pPr algn="r">
                    <a:lnSpc>
                      <a:spcPts val="1000"/>
                    </a:lnSpc>
                    <a:spcBef>
                      <a:spcPts val="2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2</a:t>
                  </a:r>
                </a:p>
                <a:p>
                  <a:pPr algn="r">
                    <a:lnSpc>
                      <a:spcPts val="800"/>
                    </a:lnSpc>
                    <a:spcBef>
                      <a:spcPts val="2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9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...</a:t>
                  </a:r>
                </a:p>
              </p:txBody>
            </p:sp>
          </p:grp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7C6CE64-287F-A946-8E8F-4403AD6A99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1673" y="3819977"/>
                <a:ext cx="812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8E506DE-6A21-524D-BE19-FC4DEC51BDD1}"/>
                  </a:ext>
                </a:extLst>
              </p:cNvPr>
              <p:cNvCxnSpPr>
                <a:cxnSpLocks/>
                <a:endCxn id="171" idx="0"/>
              </p:cNvCxnSpPr>
              <p:nvPr/>
            </p:nvCxnSpPr>
            <p:spPr>
              <a:xfrm flipH="1" flipV="1">
                <a:off x="3772418" y="3294045"/>
                <a:ext cx="1610" cy="525934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06F820B-813A-C344-AD43-C65877DD8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084" y="3324764"/>
                <a:ext cx="26349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3F61EC5-31DB-614B-9B49-DE0CD0113D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0339" y="2432735"/>
                <a:ext cx="0" cy="892029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7F373C9-674C-1B4B-B6D5-DB8EEDDC30E0}"/>
                  </a:ext>
                </a:extLst>
              </p:cNvPr>
              <p:cNvSpPr/>
              <p:nvPr/>
            </p:nvSpPr>
            <p:spPr>
              <a:xfrm>
                <a:off x="3734318" y="3294045"/>
                <a:ext cx="76200" cy="717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843C69C-75BD-944C-8D9A-9E73780C90A4}"/>
                </a:ext>
              </a:extLst>
            </p:cNvPr>
            <p:cNvSpPr/>
            <p:nvPr/>
          </p:nvSpPr>
          <p:spPr>
            <a:xfrm>
              <a:off x="4337873" y="3696089"/>
              <a:ext cx="1242930" cy="235165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C57D89A-6594-4F43-B108-C2A82CE14153}"/>
                </a:ext>
              </a:extLst>
            </p:cNvPr>
            <p:cNvSpPr txBox="1"/>
            <p:nvPr/>
          </p:nvSpPr>
          <p:spPr>
            <a:xfrm>
              <a:off x="4099030" y="3654482"/>
              <a:ext cx="283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43B040E-9F3D-544D-9C99-65A08D616C7C}"/>
              </a:ext>
            </a:extLst>
          </p:cNvPr>
          <p:cNvSpPr/>
          <p:nvPr/>
        </p:nvSpPr>
        <p:spPr>
          <a:xfrm>
            <a:off x="4327632" y="1426551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0010101010110110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BC33D60-AF92-2D45-BEF1-97BC362B4B5E}"/>
              </a:ext>
            </a:extLst>
          </p:cNvPr>
          <p:cNvSpPr/>
          <p:nvPr/>
        </p:nvSpPr>
        <p:spPr>
          <a:xfrm>
            <a:off x="4329107" y="1578951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1111100100101011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8C6145F-06A7-D643-B7BB-917CB0B74BFF}"/>
              </a:ext>
            </a:extLst>
          </p:cNvPr>
          <p:cNvSpPr/>
          <p:nvPr/>
        </p:nvSpPr>
        <p:spPr>
          <a:xfrm>
            <a:off x="4330584" y="1731351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0011101001011011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55C9E61D-2E31-2A4F-86FC-3F27B6736615}"/>
              </a:ext>
            </a:extLst>
          </p:cNvPr>
          <p:cNvSpPr/>
          <p:nvPr/>
        </p:nvSpPr>
        <p:spPr>
          <a:xfrm>
            <a:off x="4328963" y="2832004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1110011001011001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D729CEB-E688-974E-8A03-2511D87CE503}"/>
              </a:ext>
            </a:extLst>
          </p:cNvPr>
          <p:cNvSpPr/>
          <p:nvPr/>
        </p:nvSpPr>
        <p:spPr>
          <a:xfrm>
            <a:off x="1719562" y="1420277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0000110011100111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30CC6E57-A69D-124B-83A2-DCAC947B43E8}"/>
              </a:ext>
            </a:extLst>
          </p:cNvPr>
          <p:cNvSpPr/>
          <p:nvPr/>
        </p:nvSpPr>
        <p:spPr>
          <a:xfrm>
            <a:off x="1721037" y="1572677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1000110000110000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E8FEC9B-D11D-464D-B959-EB8C5E9B6C5D}"/>
              </a:ext>
            </a:extLst>
          </p:cNvPr>
          <p:cNvSpPr/>
          <p:nvPr/>
        </p:nvSpPr>
        <p:spPr>
          <a:xfrm>
            <a:off x="1722514" y="1725077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0000010011111100</a:t>
            </a:r>
          </a:p>
        </p:txBody>
      </p:sp>
      <p:sp>
        <p:nvSpPr>
          <p:cNvPr id="201" name="Text Box 9">
            <a:extLst>
              <a:ext uri="{FF2B5EF4-FFF2-40B4-BE49-F238E27FC236}">
                <a16:creationId xmlns:a16="http://schemas.microsoft.com/office/drawing/2014/main" id="{383DBA72-DCA8-B141-9B50-4FD9E2876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193" y="1356669"/>
            <a:ext cx="572068" cy="6726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lnSpc>
                <a:spcPts val="1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0</a:t>
            </a:r>
          </a:p>
          <a:p>
            <a:pPr algn="r">
              <a:lnSpc>
                <a:spcPts val="1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</a:t>
            </a:r>
          </a:p>
          <a:p>
            <a:pPr algn="r">
              <a:lnSpc>
                <a:spcPts val="1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2</a:t>
            </a:r>
          </a:p>
          <a:p>
            <a:pPr algn="r">
              <a:lnSpc>
                <a:spcPts val="8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...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EF7ACF-2B7B-D045-80B9-435B61F7D986}"/>
              </a:ext>
            </a:extLst>
          </p:cNvPr>
          <p:cNvSpPr/>
          <p:nvPr/>
        </p:nvSpPr>
        <p:spPr>
          <a:xfrm>
            <a:off x="1719562" y="2331047"/>
            <a:ext cx="1236790" cy="2002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0000111100110010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0D3FBFC-21AD-FE48-8BC1-D547F6A0F8F0}"/>
              </a:ext>
            </a:extLst>
          </p:cNvPr>
          <p:cNvSpPr/>
          <p:nvPr/>
        </p:nvSpPr>
        <p:spPr>
          <a:xfrm>
            <a:off x="1696685" y="2859445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0000011100110010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7C3A188-729D-D047-86AC-5A07F2728C76}"/>
              </a:ext>
            </a:extLst>
          </p:cNvPr>
          <p:cNvSpPr/>
          <p:nvPr/>
        </p:nvSpPr>
        <p:spPr>
          <a:xfrm>
            <a:off x="4344352" y="3713560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1001000011110101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9D3D692-3672-8C42-B886-1D07E709421D}"/>
              </a:ext>
            </a:extLst>
          </p:cNvPr>
          <p:cNvSpPr/>
          <p:nvPr/>
        </p:nvSpPr>
        <p:spPr>
          <a:xfrm>
            <a:off x="1701105" y="3713548"/>
            <a:ext cx="1236790" cy="200222"/>
          </a:xfrm>
          <a:prstGeom prst="rect">
            <a:avLst/>
          </a:prstGeom>
          <a:noFill/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0001101001101111</a:t>
            </a:r>
          </a:p>
        </p:txBody>
      </p: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CA434DAB-CF46-5D43-8910-B268117AA009}"/>
              </a:ext>
            </a:extLst>
          </p:cNvPr>
          <p:cNvSpPr/>
          <p:nvPr/>
        </p:nvSpPr>
        <p:spPr>
          <a:xfrm>
            <a:off x="2865594" y="2616707"/>
            <a:ext cx="258311" cy="261607"/>
          </a:xfrm>
          <a:prstGeom prst="wedgeRoundRectCallout">
            <a:avLst>
              <a:gd name="adj1" fmla="val -126392"/>
              <a:gd name="adj2" fmla="val -73732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7" name="Rounded Rectangular Callout 56">
            <a:extLst>
              <a:ext uri="{FF2B5EF4-FFF2-40B4-BE49-F238E27FC236}">
                <a16:creationId xmlns:a16="http://schemas.microsoft.com/office/drawing/2014/main" id="{F3F0E806-99C0-3B45-A506-04D4FEB42BB7}"/>
              </a:ext>
            </a:extLst>
          </p:cNvPr>
          <p:cNvSpPr/>
          <p:nvPr/>
        </p:nvSpPr>
        <p:spPr>
          <a:xfrm>
            <a:off x="6316832" y="1165420"/>
            <a:ext cx="2170676" cy="607479"/>
          </a:xfrm>
          <a:prstGeom prst="wedgeRoundRectCallout">
            <a:avLst>
              <a:gd name="adj1" fmla="val -92056"/>
              <a:gd name="adj2" fmla="val 2678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Loaded with a sequence of 16-bit Hack instructions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9A4C36F9-A7BA-3D46-B46A-814987F1C7E0}"/>
              </a:ext>
            </a:extLst>
          </p:cNvPr>
          <p:cNvSpPr txBox="1">
            <a:spLocks/>
          </p:cNvSpPr>
          <p:nvPr/>
        </p:nvSpPr>
        <p:spPr>
          <a:xfrm>
            <a:off x="908657" y="4239009"/>
            <a:ext cx="4172235" cy="2023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RAM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Read-write data memory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Addressed by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/>
              <a:t> register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selected register,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RAM[A]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represented by the symbol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18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5F72BA5B-226D-6F4A-A35F-2FBB312EDD97}"/>
              </a:ext>
            </a:extLst>
          </p:cNvPr>
          <p:cNvSpPr txBox="1">
            <a:spLocks/>
          </p:cNvSpPr>
          <p:nvPr/>
        </p:nvSpPr>
        <p:spPr>
          <a:xfrm>
            <a:off x="4368282" y="4201523"/>
            <a:ext cx="3897099" cy="1973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ROM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Read-only instruction memory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EC4B82C-26F0-0D41-A0AC-D676742E21A8}"/>
              </a:ext>
            </a:extLst>
          </p:cNvPr>
          <p:cNvSpPr txBox="1">
            <a:spLocks/>
          </p:cNvSpPr>
          <p:nvPr/>
        </p:nvSpPr>
        <p:spPr>
          <a:xfrm>
            <a:off x="6405752" y="2154966"/>
            <a:ext cx="2400791" cy="114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/>
              <a:t>(Conceptual, partial view of the Hack computer architecture)</a:t>
            </a:r>
          </a:p>
        </p:txBody>
      </p:sp>
    </p:spTree>
    <p:extLst>
      <p:ext uri="{BB962C8B-B14F-4D97-AF65-F5344CB8AC3E}">
        <p14:creationId xmlns:p14="http://schemas.microsoft.com/office/powerpoint/2010/main" val="1621795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8F427AF-C121-064D-93B8-11FB9FC58813}"/>
              </a:ext>
            </a:extLst>
          </p:cNvPr>
          <p:cNvGrpSpPr/>
          <p:nvPr/>
        </p:nvGrpSpPr>
        <p:grpSpPr>
          <a:xfrm>
            <a:off x="927091" y="1157797"/>
            <a:ext cx="5189401" cy="2914741"/>
            <a:chOff x="927091" y="1157797"/>
            <a:chExt cx="5189401" cy="291474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FD6B861-400C-EE47-9112-D565A3487662}"/>
                </a:ext>
              </a:extLst>
            </p:cNvPr>
            <p:cNvGrpSpPr/>
            <p:nvPr/>
          </p:nvGrpSpPr>
          <p:grpSpPr>
            <a:xfrm>
              <a:off x="927091" y="1157797"/>
              <a:ext cx="5189401" cy="2914741"/>
              <a:chOff x="927091" y="1157797"/>
              <a:chExt cx="5189401" cy="291474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D7FCF9-EBE3-2942-B75D-A3037BB71800}"/>
                  </a:ext>
                </a:extLst>
              </p:cNvPr>
              <p:cNvGrpSpPr/>
              <p:nvPr/>
            </p:nvGrpSpPr>
            <p:grpSpPr>
              <a:xfrm>
                <a:off x="927091" y="1157797"/>
                <a:ext cx="5189401" cy="2914741"/>
                <a:chOff x="927091" y="1157797"/>
                <a:chExt cx="5189401" cy="2914741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EFC1C085-0C25-0B4C-A290-B5D9F74A9CCE}"/>
                    </a:ext>
                  </a:extLst>
                </p:cNvPr>
                <p:cNvGrpSpPr/>
                <p:nvPr/>
              </p:nvGrpSpPr>
              <p:grpSpPr>
                <a:xfrm>
                  <a:off x="927091" y="1157797"/>
                  <a:ext cx="5189401" cy="2914741"/>
                  <a:chOff x="2173409" y="2063225"/>
                  <a:chExt cx="5189401" cy="2914741"/>
                </a:xfrm>
              </p:grpSpPr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EB9D0E4E-38E5-A440-813B-E20B2CA123FE}"/>
                      </a:ext>
                    </a:extLst>
                  </p:cNvPr>
                  <p:cNvSpPr/>
                  <p:nvPr/>
                </p:nvSpPr>
                <p:spPr>
                  <a:xfrm>
                    <a:off x="2173410" y="2074039"/>
                    <a:ext cx="5189400" cy="2903927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t" anchorCtr="0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C633685E-645F-704A-891C-4A796DABD183}"/>
                      </a:ext>
                    </a:extLst>
                  </p:cNvPr>
                  <p:cNvSpPr/>
                  <p:nvPr/>
                </p:nvSpPr>
                <p:spPr>
                  <a:xfrm>
                    <a:off x="5580725" y="2323994"/>
                    <a:ext cx="1242930" cy="1613885"/>
                  </a:xfrm>
                  <a:prstGeom prst="rect">
                    <a:avLst/>
                  </a:prstGeom>
                  <a:solidFill>
                    <a:srgbClr val="FFE0BC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 anchorCtr="0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2645D62F-949C-A949-B190-B364DB5B76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16456" y="3347312"/>
                    <a:ext cx="55539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B3192832-A311-674F-B70A-4528C59D919E}"/>
                      </a:ext>
                    </a:extLst>
                  </p:cNvPr>
                  <p:cNvSpPr txBox="1"/>
                  <p:nvPr/>
                </p:nvSpPr>
                <p:spPr>
                  <a:xfrm>
                    <a:off x="4771837" y="3083712"/>
                    <a:ext cx="80139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address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39DCFB8B-C543-DC46-9E6F-87A7976502B3}"/>
                      </a:ext>
                    </a:extLst>
                  </p:cNvPr>
                  <p:cNvSpPr txBox="1"/>
                  <p:nvPr/>
                </p:nvSpPr>
                <p:spPr>
                  <a:xfrm>
                    <a:off x="5952548" y="2840124"/>
                    <a:ext cx="61156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ROM</a:t>
                    </a: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8422FF8-C5D9-5843-BE68-B2C7163608DC}"/>
                      </a:ext>
                    </a:extLst>
                  </p:cNvPr>
                  <p:cNvSpPr txBox="1"/>
                  <p:nvPr/>
                </p:nvSpPr>
                <p:spPr>
                  <a:xfrm>
                    <a:off x="5257498" y="2063225"/>
                    <a:ext cx="193960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Instruction memory</a:t>
                    </a:r>
                  </a:p>
                </p:txBody>
              </p: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8E0693AB-4432-7C4B-AF4A-1EF7A0FE9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3249" y="3346638"/>
                    <a:ext cx="42896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CF778104-F3DE-DA43-A380-6C81045B1FDC}"/>
                      </a:ext>
                    </a:extLst>
                  </p:cNvPr>
                  <p:cNvSpPr txBox="1"/>
                  <p:nvPr/>
                </p:nvSpPr>
                <p:spPr>
                  <a:xfrm>
                    <a:off x="6751208" y="3085028"/>
                    <a:ext cx="55415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out</a:t>
                    </a: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79083409-677D-4243-8F2A-243118ACA5CD}"/>
                      </a:ext>
                    </a:extLst>
                  </p:cNvPr>
                  <p:cNvSpPr/>
                  <p:nvPr/>
                </p:nvSpPr>
                <p:spPr>
                  <a:xfrm>
                    <a:off x="2960504" y="2323995"/>
                    <a:ext cx="1242930" cy="1626659"/>
                  </a:xfrm>
                  <a:prstGeom prst="rect">
                    <a:avLst/>
                  </a:prstGeom>
                  <a:solidFill>
                    <a:srgbClr val="FFE0BC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 anchorCtr="0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C8524B19-3033-7F4D-A5B4-CF49C95EAF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92100" y="3347135"/>
                    <a:ext cx="56840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92FD9703-5221-654B-A42A-1BBB8B515075}"/>
                      </a:ext>
                    </a:extLst>
                  </p:cNvPr>
                  <p:cNvSpPr txBox="1"/>
                  <p:nvPr/>
                </p:nvSpPr>
                <p:spPr>
                  <a:xfrm>
                    <a:off x="3304573" y="2844810"/>
                    <a:ext cx="113323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RAM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AFEE3196-FD09-204C-89CB-9B4B66620EA9}"/>
                      </a:ext>
                    </a:extLst>
                  </p:cNvPr>
                  <p:cNvSpPr txBox="1"/>
                  <p:nvPr/>
                </p:nvSpPr>
                <p:spPr>
                  <a:xfrm>
                    <a:off x="2173409" y="3088887"/>
                    <a:ext cx="77758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address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BCAEB160-6D38-5547-9B38-00E06126FB9E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505" y="2074039"/>
                    <a:ext cx="124293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 memory</a:t>
                    </a: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6814B376-DA6B-B540-A8DA-825AD1D68F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00424" y="3338899"/>
                    <a:ext cx="42896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1EB73AFC-309B-B04A-9427-B4C6AC33DD76}"/>
                      </a:ext>
                    </a:extLst>
                  </p:cNvPr>
                  <p:cNvSpPr txBox="1"/>
                  <p:nvPr/>
                </p:nvSpPr>
                <p:spPr>
                  <a:xfrm>
                    <a:off x="4130729" y="3085028"/>
                    <a:ext cx="56584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out</a:t>
                    </a:r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64D84D9C-0304-844D-94B0-85EF4E70DB77}"/>
                      </a:ext>
                    </a:extLst>
                  </p:cNvPr>
                  <p:cNvSpPr/>
                  <p:nvPr/>
                </p:nvSpPr>
                <p:spPr>
                  <a:xfrm>
                    <a:off x="2960504" y="4595184"/>
                    <a:ext cx="1242930" cy="235165"/>
                  </a:xfrm>
                  <a:prstGeom prst="rect">
                    <a:avLst/>
                  </a:prstGeom>
                  <a:solidFill>
                    <a:srgbClr val="FFE0BC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 anchorCtr="0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EAC6E9D0-CDB8-434C-9774-6C3A83BAC6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79137" y="4332525"/>
                    <a:ext cx="175870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Address register</a:t>
                    </a: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4A7FF86A-FE9A-A745-BB78-E545FBCD7362}"/>
                      </a:ext>
                    </a:extLst>
                  </p:cNvPr>
                  <p:cNvSpPr txBox="1"/>
                  <p:nvPr/>
                </p:nvSpPr>
                <p:spPr>
                  <a:xfrm>
                    <a:off x="5712518" y="4350557"/>
                    <a:ext cx="135344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 register</a:t>
                    </a: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5EF3D43-9E03-4944-A06C-63321D76FADB}"/>
                      </a:ext>
                    </a:extLst>
                  </p:cNvPr>
                  <p:cNvSpPr txBox="1"/>
                  <p:nvPr/>
                </p:nvSpPr>
                <p:spPr>
                  <a:xfrm>
                    <a:off x="2693433" y="4559910"/>
                    <a:ext cx="28375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A</a:t>
                    </a:r>
                  </a:p>
                </p:txBody>
              </p:sp>
              <p:sp>
                <p:nvSpPr>
                  <p:cNvPr id="89" name="Text Box 9">
                    <a:extLst>
                      <a:ext uri="{FF2B5EF4-FFF2-40B4-BE49-F238E27FC236}">
                        <a16:creationId xmlns:a16="http://schemas.microsoft.com/office/drawing/2014/main" id="{F5B35C73-C152-B44C-BC92-39812DA645F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3689" y="3257603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endParaRPr lang="en-US" sz="1000" dirty="0">
                      <a:latin typeface="Consolas" charset="0"/>
                      <a:ea typeface="Arial Unicode MS" charset="0"/>
                      <a:cs typeface="Consolas" charset="0"/>
                    </a:endParaRP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  <a:p>
                    <a:pPr algn="r">
                      <a:lnSpc>
                        <a:spcPts val="1000"/>
                      </a:lnSpc>
                      <a:spcBef>
                        <a:spcPts val="3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32766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32767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endParaRPr lang="en-US" sz="1000" dirty="0">
                      <a:latin typeface="Consolas" charset="0"/>
                      <a:ea typeface="Arial Unicode MS" charset="0"/>
                      <a:cs typeface="Consolas" charset="0"/>
                    </a:endParaRPr>
                  </a:p>
                </p:txBody>
              </p:sp>
              <p:sp>
                <p:nvSpPr>
                  <p:cNvPr id="90" name="Text Box 9">
                    <a:extLst>
                      <a:ext uri="{FF2B5EF4-FFF2-40B4-BE49-F238E27FC236}">
                        <a16:creationId xmlns:a16="http://schemas.microsoft.com/office/drawing/2014/main" id="{3CE291AD-F408-D54C-858E-ACE0D7F2FA9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50802" y="3289066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endParaRPr lang="en-US" sz="900" dirty="0">
                      <a:latin typeface="Consolas" charset="0"/>
                      <a:ea typeface="Arial Unicode MS" charset="0"/>
                      <a:cs typeface="Consolas" charset="0"/>
                    </a:endParaRP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  <a:p>
                    <a:pPr algn="r">
                      <a:lnSpc>
                        <a:spcPts val="1000"/>
                      </a:lnSpc>
                      <a:spcBef>
                        <a:spcPts val="3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32766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32767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endParaRPr lang="en-US" sz="900" dirty="0">
                      <a:latin typeface="Consolas" charset="0"/>
                      <a:ea typeface="Arial Unicode MS" charset="0"/>
                      <a:cs typeface="Consolas" charset="0"/>
                    </a:endParaRPr>
                  </a:p>
                </p:txBody>
              </p:sp>
              <p:sp>
                <p:nvSpPr>
                  <p:cNvPr id="91" name="Text Box 9">
                    <a:extLst>
                      <a:ext uri="{FF2B5EF4-FFF2-40B4-BE49-F238E27FC236}">
                        <a16:creationId xmlns:a16="http://schemas.microsoft.com/office/drawing/2014/main" id="{9C87E80D-E479-4C4B-BC9D-7D5B679F585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61805" y="2269792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spcBef>
                        <a:spcPts val="2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lnSpc>
                        <a:spcPts val="1000"/>
                      </a:lnSpc>
                      <a:spcBef>
                        <a:spcPts val="2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lnSpc>
                        <a:spcPts val="1000"/>
                      </a:lnSpc>
                      <a:spcBef>
                        <a:spcPts val="2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spcBef>
                        <a:spcPts val="2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</p:grp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33B6CD5-8E1F-C64A-A463-46C1ABB20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1673" y="3819977"/>
                  <a:ext cx="81235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8305F18-E7BB-1441-A2C0-6B883D502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74027" y="2432238"/>
                  <a:ext cx="0" cy="138773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3DC8050-0F95-F549-B478-8B3C4E492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9084" y="3324764"/>
                  <a:ext cx="263494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C5B9211-FB80-7D48-9C89-9D5D05CA6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50339" y="2432735"/>
                  <a:ext cx="0" cy="8920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9D433067-C511-9841-998E-9F5BB9B49C2E}"/>
                    </a:ext>
                  </a:extLst>
                </p:cNvPr>
                <p:cNvSpPr/>
                <p:nvPr/>
              </p:nvSpPr>
              <p:spPr>
                <a:xfrm>
                  <a:off x="3734318" y="3294045"/>
                  <a:ext cx="76200" cy="7171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134C194-403E-084A-8977-1E2668A3B567}"/>
                    </a:ext>
                  </a:extLst>
                </p:cNvPr>
                <p:cNvSpPr/>
                <p:nvPr/>
              </p:nvSpPr>
              <p:spPr>
                <a:xfrm>
                  <a:off x="4336658" y="2329515"/>
                  <a:ext cx="1236790" cy="20022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anchor="ctr" anchorCtr="0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1001111100011001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45F6670-B9F2-064B-8934-27137B6A8A79}"/>
                  </a:ext>
                </a:extLst>
              </p:cNvPr>
              <p:cNvSpPr/>
              <p:nvPr/>
            </p:nvSpPr>
            <p:spPr>
              <a:xfrm>
                <a:off x="4337873" y="3696089"/>
                <a:ext cx="1242930" cy="235165"/>
              </a:xfrm>
              <a:prstGeom prst="rect">
                <a:avLst/>
              </a:prstGeom>
              <a:solidFill>
                <a:srgbClr val="FFE0BC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6062B67-DD8C-2F4B-88AB-E6440CFE6487}"/>
                  </a:ext>
                </a:extLst>
              </p:cNvPr>
              <p:cNvSpPr txBox="1"/>
              <p:nvPr/>
            </p:nvSpPr>
            <p:spPr>
              <a:xfrm>
                <a:off x="4099030" y="3654482"/>
                <a:ext cx="2837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E34D8C7-2573-6D47-BFF3-292113F8456F}"/>
                </a:ext>
              </a:extLst>
            </p:cNvPr>
            <p:cNvSpPr/>
            <p:nvPr/>
          </p:nvSpPr>
          <p:spPr>
            <a:xfrm>
              <a:off x="4327632" y="1426551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0010101010110110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E1FEB55-D456-6A47-956A-4C6F9933EC48}"/>
                </a:ext>
              </a:extLst>
            </p:cNvPr>
            <p:cNvSpPr/>
            <p:nvPr/>
          </p:nvSpPr>
          <p:spPr>
            <a:xfrm>
              <a:off x="4329107" y="1578951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1111100100101011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BDEC6E7-B9CF-3C4D-A128-09CCC70DDBF4}"/>
                </a:ext>
              </a:extLst>
            </p:cNvPr>
            <p:cNvSpPr/>
            <p:nvPr/>
          </p:nvSpPr>
          <p:spPr>
            <a:xfrm>
              <a:off x="4330584" y="1731351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0011101001011011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46F9753-D039-3946-B044-84680A3394F6}"/>
                </a:ext>
              </a:extLst>
            </p:cNvPr>
            <p:cNvSpPr/>
            <p:nvPr/>
          </p:nvSpPr>
          <p:spPr>
            <a:xfrm>
              <a:off x="4328963" y="2832004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1110011001011001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B9D19B-8740-4649-A52E-91FC84A4FDCE}"/>
                </a:ext>
              </a:extLst>
            </p:cNvPr>
            <p:cNvSpPr/>
            <p:nvPr/>
          </p:nvSpPr>
          <p:spPr>
            <a:xfrm>
              <a:off x="1719562" y="1420277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0000110011100111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BC43887-11FE-2A43-ADF6-311C6BD41A59}"/>
                </a:ext>
              </a:extLst>
            </p:cNvPr>
            <p:cNvSpPr/>
            <p:nvPr/>
          </p:nvSpPr>
          <p:spPr>
            <a:xfrm>
              <a:off x="1721037" y="1572677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1000110000110000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0D8428F-020C-9042-9BB8-561378A8925D}"/>
                </a:ext>
              </a:extLst>
            </p:cNvPr>
            <p:cNvSpPr/>
            <p:nvPr/>
          </p:nvSpPr>
          <p:spPr>
            <a:xfrm>
              <a:off x="1722514" y="1725077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0000010011111100</a:t>
              </a:r>
            </a:p>
          </p:txBody>
        </p:sp>
        <p:sp>
          <p:nvSpPr>
            <p:cNvPr id="55" name="Text Box 9">
              <a:extLst>
                <a:ext uri="{FF2B5EF4-FFF2-40B4-BE49-F238E27FC236}">
                  <a16:creationId xmlns:a16="http://schemas.microsoft.com/office/drawing/2014/main" id="{B6AD840C-2027-9B4E-943B-67D05179B5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193" y="1356669"/>
              <a:ext cx="572068" cy="6726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lnSpc>
                  <a:spcPts val="1000"/>
                </a:lnSpc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0</a:t>
              </a:r>
            </a:p>
            <a:p>
              <a:pPr algn="r">
                <a:lnSpc>
                  <a:spcPts val="1000"/>
                </a:lnSpc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1</a:t>
              </a:r>
            </a:p>
            <a:p>
              <a:pPr algn="r">
                <a:lnSpc>
                  <a:spcPts val="1000"/>
                </a:lnSpc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2</a:t>
              </a:r>
            </a:p>
            <a:p>
              <a:pPr algn="r">
                <a:lnSpc>
                  <a:spcPts val="800"/>
                </a:lnSpc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C95AC0F-1A5F-A846-BA1F-C6F7A30539B7}"/>
                </a:ext>
              </a:extLst>
            </p:cNvPr>
            <p:cNvSpPr/>
            <p:nvPr/>
          </p:nvSpPr>
          <p:spPr>
            <a:xfrm>
              <a:off x="1719562" y="2331047"/>
              <a:ext cx="1236790" cy="2002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0000111100110010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466A27C-4889-D14B-BF3F-ECD3A0282228}"/>
                </a:ext>
              </a:extLst>
            </p:cNvPr>
            <p:cNvSpPr/>
            <p:nvPr/>
          </p:nvSpPr>
          <p:spPr>
            <a:xfrm>
              <a:off x="1696685" y="2859445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0000011100110010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4FAC11-D7E6-5943-95C6-BF52A742E8A2}"/>
                </a:ext>
              </a:extLst>
            </p:cNvPr>
            <p:cNvSpPr/>
            <p:nvPr/>
          </p:nvSpPr>
          <p:spPr>
            <a:xfrm>
              <a:off x="4344352" y="3713560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1001000011110101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5C8475E-0207-564D-9FB2-108420D7E543}"/>
                </a:ext>
              </a:extLst>
            </p:cNvPr>
            <p:cNvSpPr/>
            <p:nvPr/>
          </p:nvSpPr>
          <p:spPr>
            <a:xfrm>
              <a:off x="1701105" y="3713548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0001101001101111</a:t>
              </a:r>
            </a:p>
          </p:txBody>
        </p:sp>
      </p:grpSp>
      <p:sp>
        <p:nvSpPr>
          <p:cNvPr id="92" name="Rounded Rectangular Callout 91">
            <a:extLst>
              <a:ext uri="{FF2B5EF4-FFF2-40B4-BE49-F238E27FC236}">
                <a16:creationId xmlns:a16="http://schemas.microsoft.com/office/drawing/2014/main" id="{F7C992A0-592A-9044-8C75-B543021D6AF7}"/>
              </a:ext>
            </a:extLst>
          </p:cNvPr>
          <p:cNvSpPr/>
          <p:nvPr/>
        </p:nvSpPr>
        <p:spPr>
          <a:xfrm>
            <a:off x="2865594" y="2616707"/>
            <a:ext cx="258311" cy="261607"/>
          </a:xfrm>
          <a:prstGeom prst="wedgeRoundRectCallout">
            <a:avLst>
              <a:gd name="adj1" fmla="val -126392"/>
              <a:gd name="adj2" fmla="val -73732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3" name="Rounded Rectangular Callout 92">
            <a:extLst>
              <a:ext uri="{FF2B5EF4-FFF2-40B4-BE49-F238E27FC236}">
                <a16:creationId xmlns:a16="http://schemas.microsoft.com/office/drawing/2014/main" id="{C74928A7-02A5-7B42-8BE2-14B44905A673}"/>
              </a:ext>
            </a:extLst>
          </p:cNvPr>
          <p:cNvSpPr/>
          <p:nvPr/>
        </p:nvSpPr>
        <p:spPr>
          <a:xfrm>
            <a:off x="6316832" y="1165420"/>
            <a:ext cx="2170676" cy="607479"/>
          </a:xfrm>
          <a:prstGeom prst="wedgeRoundRectCallout">
            <a:avLst>
              <a:gd name="adj1" fmla="val -92056"/>
              <a:gd name="adj2" fmla="val 2678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Loaded with a sequence of 16-bit Hack instructions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B247C4F6-6058-3A49-B5E3-6D4E0B29E20A}"/>
              </a:ext>
            </a:extLst>
          </p:cNvPr>
          <p:cNvSpPr txBox="1">
            <a:spLocks/>
          </p:cNvSpPr>
          <p:nvPr/>
        </p:nvSpPr>
        <p:spPr>
          <a:xfrm>
            <a:off x="908657" y="4239009"/>
            <a:ext cx="4172235" cy="2023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RAM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Read-write data memory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Addressed by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/>
              <a:t> register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selected register,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RAM[A]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represented by the symbol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1800" dirty="0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69AFDF9D-0BD8-954A-AE95-C03EC10C8AA5}"/>
              </a:ext>
            </a:extLst>
          </p:cNvPr>
          <p:cNvSpPr txBox="1">
            <a:spLocks/>
          </p:cNvSpPr>
          <p:nvPr/>
        </p:nvSpPr>
        <p:spPr>
          <a:xfrm>
            <a:off x="4368282" y="4201523"/>
            <a:ext cx="3897099" cy="1973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ROM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Read-only instruction memory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Addressed by the (same)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/>
              <a:t> register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selected register,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ROM[A]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the “current instruction”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132A76D4-16F5-F347-A811-7B2E121895DF}"/>
              </a:ext>
            </a:extLst>
          </p:cNvPr>
          <p:cNvSpPr txBox="1">
            <a:spLocks/>
          </p:cNvSpPr>
          <p:nvPr/>
        </p:nvSpPr>
        <p:spPr>
          <a:xfrm>
            <a:off x="6405752" y="2154966"/>
            <a:ext cx="2400791" cy="114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/>
              <a:t>(Conceptual, partial view of the Hack computer architecture)</a:t>
            </a:r>
          </a:p>
        </p:txBody>
      </p:sp>
    </p:spTree>
    <p:extLst>
      <p:ext uri="{BB962C8B-B14F-4D97-AF65-F5344CB8AC3E}">
        <p14:creationId xmlns:p14="http://schemas.microsoft.com/office/powerpoint/2010/main" val="1734401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8CD30159-07F4-614E-AB39-7274DD3BA643}"/>
              </a:ext>
            </a:extLst>
          </p:cNvPr>
          <p:cNvSpPr txBox="1">
            <a:spLocks/>
          </p:cNvSpPr>
          <p:nvPr/>
        </p:nvSpPr>
        <p:spPr>
          <a:xfrm>
            <a:off x="4368282" y="4201523"/>
            <a:ext cx="3897099" cy="1973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ROM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Read-only instruction memory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Addressed by the (same)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/>
              <a:t> register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selected register,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ROM[A]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the “current instruction”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4C66733-8E87-634E-99E4-D048690CCA12}"/>
              </a:ext>
            </a:extLst>
          </p:cNvPr>
          <p:cNvSpPr txBox="1">
            <a:spLocks/>
          </p:cNvSpPr>
          <p:nvPr/>
        </p:nvSpPr>
        <p:spPr>
          <a:xfrm>
            <a:off x="908657" y="4239009"/>
            <a:ext cx="4172235" cy="2023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RAM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Read-write data memory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Addressed by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/>
              <a:t> register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selected register,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RAM[A]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represented by the symbol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18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8F427AF-C121-064D-93B8-11FB9FC58813}"/>
              </a:ext>
            </a:extLst>
          </p:cNvPr>
          <p:cNvGrpSpPr/>
          <p:nvPr/>
        </p:nvGrpSpPr>
        <p:grpSpPr>
          <a:xfrm>
            <a:off x="927091" y="1157797"/>
            <a:ext cx="5189401" cy="2914741"/>
            <a:chOff x="927091" y="1157797"/>
            <a:chExt cx="5189401" cy="291474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FD6B861-400C-EE47-9112-D565A3487662}"/>
                </a:ext>
              </a:extLst>
            </p:cNvPr>
            <p:cNvGrpSpPr/>
            <p:nvPr/>
          </p:nvGrpSpPr>
          <p:grpSpPr>
            <a:xfrm>
              <a:off x="927091" y="1157797"/>
              <a:ext cx="5189401" cy="2914741"/>
              <a:chOff x="927091" y="1157797"/>
              <a:chExt cx="5189401" cy="291474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D7FCF9-EBE3-2942-B75D-A3037BB71800}"/>
                  </a:ext>
                </a:extLst>
              </p:cNvPr>
              <p:cNvGrpSpPr/>
              <p:nvPr/>
            </p:nvGrpSpPr>
            <p:grpSpPr>
              <a:xfrm>
                <a:off x="927091" y="1157797"/>
                <a:ext cx="5189401" cy="2914741"/>
                <a:chOff x="927091" y="1157797"/>
                <a:chExt cx="5189401" cy="2914741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EFC1C085-0C25-0B4C-A290-B5D9F74A9CCE}"/>
                    </a:ext>
                  </a:extLst>
                </p:cNvPr>
                <p:cNvGrpSpPr/>
                <p:nvPr/>
              </p:nvGrpSpPr>
              <p:grpSpPr>
                <a:xfrm>
                  <a:off x="927091" y="1157797"/>
                  <a:ext cx="5189401" cy="2914741"/>
                  <a:chOff x="2173409" y="2063225"/>
                  <a:chExt cx="5189401" cy="2914741"/>
                </a:xfrm>
              </p:grpSpPr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EB9D0E4E-38E5-A440-813B-E20B2CA123FE}"/>
                      </a:ext>
                    </a:extLst>
                  </p:cNvPr>
                  <p:cNvSpPr/>
                  <p:nvPr/>
                </p:nvSpPr>
                <p:spPr>
                  <a:xfrm>
                    <a:off x="2173410" y="2074039"/>
                    <a:ext cx="5189400" cy="2903927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t" anchorCtr="0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C633685E-645F-704A-891C-4A796DABD183}"/>
                      </a:ext>
                    </a:extLst>
                  </p:cNvPr>
                  <p:cNvSpPr/>
                  <p:nvPr/>
                </p:nvSpPr>
                <p:spPr>
                  <a:xfrm>
                    <a:off x="5580725" y="2323994"/>
                    <a:ext cx="1242930" cy="1613885"/>
                  </a:xfrm>
                  <a:prstGeom prst="rect">
                    <a:avLst/>
                  </a:prstGeom>
                  <a:solidFill>
                    <a:srgbClr val="FFE0BC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 anchorCtr="0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2645D62F-949C-A949-B190-B364DB5B76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16456" y="3347312"/>
                    <a:ext cx="55539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B3192832-A311-674F-B70A-4528C59D919E}"/>
                      </a:ext>
                    </a:extLst>
                  </p:cNvPr>
                  <p:cNvSpPr txBox="1"/>
                  <p:nvPr/>
                </p:nvSpPr>
                <p:spPr>
                  <a:xfrm>
                    <a:off x="4771837" y="3083712"/>
                    <a:ext cx="80139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address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39DCFB8B-C543-DC46-9E6F-87A7976502B3}"/>
                      </a:ext>
                    </a:extLst>
                  </p:cNvPr>
                  <p:cNvSpPr txBox="1"/>
                  <p:nvPr/>
                </p:nvSpPr>
                <p:spPr>
                  <a:xfrm>
                    <a:off x="5952548" y="2840124"/>
                    <a:ext cx="61156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ROM</a:t>
                    </a: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8422FF8-C5D9-5843-BE68-B2C7163608DC}"/>
                      </a:ext>
                    </a:extLst>
                  </p:cNvPr>
                  <p:cNvSpPr txBox="1"/>
                  <p:nvPr/>
                </p:nvSpPr>
                <p:spPr>
                  <a:xfrm>
                    <a:off x="5257498" y="2063225"/>
                    <a:ext cx="193960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Instruction memory</a:t>
                    </a:r>
                  </a:p>
                </p:txBody>
              </p: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8E0693AB-4432-7C4B-AF4A-1EF7A0FE9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3249" y="3346638"/>
                    <a:ext cx="42896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CF778104-F3DE-DA43-A380-6C81045B1FDC}"/>
                      </a:ext>
                    </a:extLst>
                  </p:cNvPr>
                  <p:cNvSpPr txBox="1"/>
                  <p:nvPr/>
                </p:nvSpPr>
                <p:spPr>
                  <a:xfrm>
                    <a:off x="6751208" y="3085028"/>
                    <a:ext cx="55415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out</a:t>
                    </a: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79083409-677D-4243-8F2A-243118ACA5CD}"/>
                      </a:ext>
                    </a:extLst>
                  </p:cNvPr>
                  <p:cNvSpPr/>
                  <p:nvPr/>
                </p:nvSpPr>
                <p:spPr>
                  <a:xfrm>
                    <a:off x="2960504" y="2323995"/>
                    <a:ext cx="1242930" cy="1626659"/>
                  </a:xfrm>
                  <a:prstGeom prst="rect">
                    <a:avLst/>
                  </a:prstGeom>
                  <a:solidFill>
                    <a:srgbClr val="FFE0BC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 anchorCtr="0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C8524B19-3033-7F4D-A5B4-CF49C95EAF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92100" y="3347135"/>
                    <a:ext cx="56840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92FD9703-5221-654B-A42A-1BBB8B515075}"/>
                      </a:ext>
                    </a:extLst>
                  </p:cNvPr>
                  <p:cNvSpPr txBox="1"/>
                  <p:nvPr/>
                </p:nvSpPr>
                <p:spPr>
                  <a:xfrm>
                    <a:off x="3304573" y="2844810"/>
                    <a:ext cx="113323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RAM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AFEE3196-FD09-204C-89CB-9B4B66620EA9}"/>
                      </a:ext>
                    </a:extLst>
                  </p:cNvPr>
                  <p:cNvSpPr txBox="1"/>
                  <p:nvPr/>
                </p:nvSpPr>
                <p:spPr>
                  <a:xfrm>
                    <a:off x="2173409" y="3088887"/>
                    <a:ext cx="77758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address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BCAEB160-6D38-5547-9B38-00E06126FB9E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505" y="2074039"/>
                    <a:ext cx="124293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 memory</a:t>
                    </a:r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6814B376-DA6B-B540-A8DA-825AD1D68F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00424" y="3338899"/>
                    <a:ext cx="42896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1EB73AFC-309B-B04A-9427-B4C6AC33DD76}"/>
                      </a:ext>
                    </a:extLst>
                  </p:cNvPr>
                  <p:cNvSpPr txBox="1"/>
                  <p:nvPr/>
                </p:nvSpPr>
                <p:spPr>
                  <a:xfrm>
                    <a:off x="4130729" y="3085028"/>
                    <a:ext cx="565841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out</a:t>
                    </a:r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64D84D9C-0304-844D-94B0-85EF4E70DB77}"/>
                      </a:ext>
                    </a:extLst>
                  </p:cNvPr>
                  <p:cNvSpPr/>
                  <p:nvPr/>
                </p:nvSpPr>
                <p:spPr>
                  <a:xfrm>
                    <a:off x="2960504" y="4595184"/>
                    <a:ext cx="1242930" cy="235165"/>
                  </a:xfrm>
                  <a:prstGeom prst="rect">
                    <a:avLst/>
                  </a:prstGeom>
                  <a:solidFill>
                    <a:srgbClr val="FFE0BC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 anchorCtr="0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EAC6E9D0-CDB8-434C-9774-6C3A83BAC6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79137" y="4332525"/>
                    <a:ext cx="175870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Address register</a:t>
                    </a: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4A7FF86A-FE9A-A745-BB78-E545FBCD7362}"/>
                      </a:ext>
                    </a:extLst>
                  </p:cNvPr>
                  <p:cNvSpPr txBox="1"/>
                  <p:nvPr/>
                </p:nvSpPr>
                <p:spPr>
                  <a:xfrm>
                    <a:off x="5712518" y="4350557"/>
                    <a:ext cx="135344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 register</a:t>
                    </a: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5EF3D43-9E03-4944-A06C-63321D76FADB}"/>
                      </a:ext>
                    </a:extLst>
                  </p:cNvPr>
                  <p:cNvSpPr txBox="1"/>
                  <p:nvPr/>
                </p:nvSpPr>
                <p:spPr>
                  <a:xfrm>
                    <a:off x="2693433" y="4559910"/>
                    <a:ext cx="28375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A</a:t>
                    </a:r>
                  </a:p>
                </p:txBody>
              </p:sp>
              <p:sp>
                <p:nvSpPr>
                  <p:cNvPr id="89" name="Text Box 9">
                    <a:extLst>
                      <a:ext uri="{FF2B5EF4-FFF2-40B4-BE49-F238E27FC236}">
                        <a16:creationId xmlns:a16="http://schemas.microsoft.com/office/drawing/2014/main" id="{F5B35C73-C152-B44C-BC92-39812DA645F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3689" y="3257603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endParaRPr lang="en-US" sz="1000" dirty="0">
                      <a:latin typeface="Consolas" charset="0"/>
                      <a:ea typeface="Arial Unicode MS" charset="0"/>
                      <a:cs typeface="Consolas" charset="0"/>
                    </a:endParaRP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  <a:p>
                    <a:pPr algn="r">
                      <a:lnSpc>
                        <a:spcPts val="1000"/>
                      </a:lnSpc>
                      <a:spcBef>
                        <a:spcPts val="3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32766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32767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endParaRPr lang="en-US" sz="1000" dirty="0">
                      <a:latin typeface="Consolas" charset="0"/>
                      <a:ea typeface="Arial Unicode MS" charset="0"/>
                      <a:cs typeface="Consolas" charset="0"/>
                    </a:endParaRPr>
                  </a:p>
                </p:txBody>
              </p:sp>
              <p:sp>
                <p:nvSpPr>
                  <p:cNvPr id="90" name="Text Box 9">
                    <a:extLst>
                      <a:ext uri="{FF2B5EF4-FFF2-40B4-BE49-F238E27FC236}">
                        <a16:creationId xmlns:a16="http://schemas.microsoft.com/office/drawing/2014/main" id="{3CE291AD-F408-D54C-858E-ACE0D7F2FA9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50802" y="3289066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endParaRPr lang="en-US" sz="900" dirty="0">
                      <a:latin typeface="Consolas" charset="0"/>
                      <a:ea typeface="Arial Unicode MS" charset="0"/>
                      <a:cs typeface="Consolas" charset="0"/>
                    </a:endParaRP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  <a:p>
                    <a:pPr algn="r">
                      <a:lnSpc>
                        <a:spcPts val="1000"/>
                      </a:lnSpc>
                      <a:spcBef>
                        <a:spcPts val="3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32766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32767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endParaRPr lang="en-US" sz="900" dirty="0">
                      <a:latin typeface="Consolas" charset="0"/>
                      <a:ea typeface="Arial Unicode MS" charset="0"/>
                      <a:cs typeface="Consolas" charset="0"/>
                    </a:endParaRPr>
                  </a:p>
                </p:txBody>
              </p:sp>
              <p:sp>
                <p:nvSpPr>
                  <p:cNvPr id="91" name="Text Box 9">
                    <a:extLst>
                      <a:ext uri="{FF2B5EF4-FFF2-40B4-BE49-F238E27FC236}">
                        <a16:creationId xmlns:a16="http://schemas.microsoft.com/office/drawing/2014/main" id="{9C87E80D-E479-4C4B-BC9D-7D5B679F585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61805" y="2269792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spcBef>
                        <a:spcPts val="2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lnSpc>
                        <a:spcPts val="1000"/>
                      </a:lnSpc>
                      <a:spcBef>
                        <a:spcPts val="2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lnSpc>
                        <a:spcPts val="1000"/>
                      </a:lnSpc>
                      <a:spcBef>
                        <a:spcPts val="2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spcBef>
                        <a:spcPts val="2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</p:grp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33B6CD5-8E1F-C64A-A463-46C1ABB20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1673" y="3819977"/>
                  <a:ext cx="81235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8305F18-E7BB-1441-A2C0-6B883D5023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74027" y="2432238"/>
                  <a:ext cx="0" cy="138773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3DC8050-0F95-F549-B478-8B3C4E492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9084" y="3324764"/>
                  <a:ext cx="263494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C5B9211-FB80-7D48-9C89-9D5D05CA6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50339" y="2432735"/>
                  <a:ext cx="0" cy="8920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9D433067-C511-9841-998E-9F5BB9B49C2E}"/>
                    </a:ext>
                  </a:extLst>
                </p:cNvPr>
                <p:cNvSpPr/>
                <p:nvPr/>
              </p:nvSpPr>
              <p:spPr>
                <a:xfrm>
                  <a:off x="3734318" y="3294045"/>
                  <a:ext cx="76200" cy="7171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134C194-403E-084A-8977-1E2668A3B567}"/>
                    </a:ext>
                  </a:extLst>
                </p:cNvPr>
                <p:cNvSpPr/>
                <p:nvPr/>
              </p:nvSpPr>
              <p:spPr>
                <a:xfrm>
                  <a:off x="4336658" y="2329515"/>
                  <a:ext cx="1236790" cy="20022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anchor="ctr" anchorCtr="0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1001111100011001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45F6670-B9F2-064B-8934-27137B6A8A79}"/>
                  </a:ext>
                </a:extLst>
              </p:cNvPr>
              <p:cNvSpPr/>
              <p:nvPr/>
            </p:nvSpPr>
            <p:spPr>
              <a:xfrm>
                <a:off x="4337873" y="3696089"/>
                <a:ext cx="1242930" cy="235165"/>
              </a:xfrm>
              <a:prstGeom prst="rect">
                <a:avLst/>
              </a:prstGeom>
              <a:solidFill>
                <a:srgbClr val="FFE0BC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6062B67-DD8C-2F4B-88AB-E6440CFE6487}"/>
                  </a:ext>
                </a:extLst>
              </p:cNvPr>
              <p:cNvSpPr txBox="1"/>
              <p:nvPr/>
            </p:nvSpPr>
            <p:spPr>
              <a:xfrm>
                <a:off x="4099030" y="3654482"/>
                <a:ext cx="2837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E34D8C7-2573-6D47-BFF3-292113F8456F}"/>
                </a:ext>
              </a:extLst>
            </p:cNvPr>
            <p:cNvSpPr/>
            <p:nvPr/>
          </p:nvSpPr>
          <p:spPr>
            <a:xfrm>
              <a:off x="4327632" y="1426551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0010101010110110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E1FEB55-D456-6A47-956A-4C6F9933EC48}"/>
                </a:ext>
              </a:extLst>
            </p:cNvPr>
            <p:cNvSpPr/>
            <p:nvPr/>
          </p:nvSpPr>
          <p:spPr>
            <a:xfrm>
              <a:off x="4329107" y="1578951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1111100100101011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BDEC6E7-B9CF-3C4D-A128-09CCC70DDBF4}"/>
                </a:ext>
              </a:extLst>
            </p:cNvPr>
            <p:cNvSpPr/>
            <p:nvPr/>
          </p:nvSpPr>
          <p:spPr>
            <a:xfrm>
              <a:off x="4330584" y="1731351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0011101001011011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46F9753-D039-3946-B044-84680A3394F6}"/>
                </a:ext>
              </a:extLst>
            </p:cNvPr>
            <p:cNvSpPr/>
            <p:nvPr/>
          </p:nvSpPr>
          <p:spPr>
            <a:xfrm>
              <a:off x="4328963" y="2832004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1110011001011001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B9D19B-8740-4649-A52E-91FC84A4FDCE}"/>
                </a:ext>
              </a:extLst>
            </p:cNvPr>
            <p:cNvSpPr/>
            <p:nvPr/>
          </p:nvSpPr>
          <p:spPr>
            <a:xfrm>
              <a:off x="1719562" y="1420277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0000110011100111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BC43887-11FE-2A43-ADF6-311C6BD41A59}"/>
                </a:ext>
              </a:extLst>
            </p:cNvPr>
            <p:cNvSpPr/>
            <p:nvPr/>
          </p:nvSpPr>
          <p:spPr>
            <a:xfrm>
              <a:off x="1721037" y="1572677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1000110000110000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0D8428F-020C-9042-9BB8-561378A8925D}"/>
                </a:ext>
              </a:extLst>
            </p:cNvPr>
            <p:cNvSpPr/>
            <p:nvPr/>
          </p:nvSpPr>
          <p:spPr>
            <a:xfrm>
              <a:off x="1722514" y="1725077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0000010011111100</a:t>
              </a:r>
            </a:p>
          </p:txBody>
        </p:sp>
        <p:sp>
          <p:nvSpPr>
            <p:cNvPr id="55" name="Text Box 9">
              <a:extLst>
                <a:ext uri="{FF2B5EF4-FFF2-40B4-BE49-F238E27FC236}">
                  <a16:creationId xmlns:a16="http://schemas.microsoft.com/office/drawing/2014/main" id="{B6AD840C-2027-9B4E-943B-67D05179B5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193" y="1356669"/>
              <a:ext cx="572068" cy="6726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lnSpc>
                  <a:spcPts val="1000"/>
                </a:lnSpc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0</a:t>
              </a:r>
            </a:p>
            <a:p>
              <a:pPr algn="r">
                <a:lnSpc>
                  <a:spcPts val="1000"/>
                </a:lnSpc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1</a:t>
              </a:r>
            </a:p>
            <a:p>
              <a:pPr algn="r">
                <a:lnSpc>
                  <a:spcPts val="1000"/>
                </a:lnSpc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2</a:t>
              </a:r>
            </a:p>
            <a:p>
              <a:pPr algn="r">
                <a:lnSpc>
                  <a:spcPts val="800"/>
                </a:lnSpc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C95AC0F-1A5F-A846-BA1F-C6F7A30539B7}"/>
                </a:ext>
              </a:extLst>
            </p:cNvPr>
            <p:cNvSpPr/>
            <p:nvPr/>
          </p:nvSpPr>
          <p:spPr>
            <a:xfrm>
              <a:off x="1719562" y="2331047"/>
              <a:ext cx="1236790" cy="2002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0000111100110010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466A27C-4889-D14B-BF3F-ECD3A0282228}"/>
                </a:ext>
              </a:extLst>
            </p:cNvPr>
            <p:cNvSpPr/>
            <p:nvPr/>
          </p:nvSpPr>
          <p:spPr>
            <a:xfrm>
              <a:off x="1696685" y="2859445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0000011100110010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4FAC11-D7E6-5943-95C6-BF52A742E8A2}"/>
                </a:ext>
              </a:extLst>
            </p:cNvPr>
            <p:cNvSpPr/>
            <p:nvPr/>
          </p:nvSpPr>
          <p:spPr>
            <a:xfrm>
              <a:off x="4344352" y="3713560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1001000011110101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5C8475E-0207-564D-9FB2-108420D7E543}"/>
                </a:ext>
              </a:extLst>
            </p:cNvPr>
            <p:cNvSpPr/>
            <p:nvPr/>
          </p:nvSpPr>
          <p:spPr>
            <a:xfrm>
              <a:off x="1701105" y="3713548"/>
              <a:ext cx="1236790" cy="200222"/>
            </a:xfrm>
            <a:prstGeom prst="rect">
              <a:avLst/>
            </a:prstGeom>
            <a:noFill/>
            <a:ln w="63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marL="0" algn="ctr" defTabSz="914400" eaLnBrk="1" latinLnBrk="0" hangingPunct="1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0001101001101111</a:t>
              </a:r>
            </a:p>
          </p:txBody>
        </p:sp>
      </p:grpSp>
      <p:sp>
        <p:nvSpPr>
          <p:cNvPr id="92" name="Rounded Rectangular Callout 91">
            <a:extLst>
              <a:ext uri="{FF2B5EF4-FFF2-40B4-BE49-F238E27FC236}">
                <a16:creationId xmlns:a16="http://schemas.microsoft.com/office/drawing/2014/main" id="{F7C992A0-592A-9044-8C75-B543021D6AF7}"/>
              </a:ext>
            </a:extLst>
          </p:cNvPr>
          <p:cNvSpPr/>
          <p:nvPr/>
        </p:nvSpPr>
        <p:spPr>
          <a:xfrm>
            <a:off x="2865594" y="2616707"/>
            <a:ext cx="258311" cy="261607"/>
          </a:xfrm>
          <a:prstGeom prst="wedgeRoundRectCallout">
            <a:avLst>
              <a:gd name="adj1" fmla="val -126392"/>
              <a:gd name="adj2" fmla="val -73732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3" name="Rounded Rectangular Callout 92">
            <a:extLst>
              <a:ext uri="{FF2B5EF4-FFF2-40B4-BE49-F238E27FC236}">
                <a16:creationId xmlns:a16="http://schemas.microsoft.com/office/drawing/2014/main" id="{C74928A7-02A5-7B42-8BE2-14B44905A673}"/>
              </a:ext>
            </a:extLst>
          </p:cNvPr>
          <p:cNvSpPr/>
          <p:nvPr/>
        </p:nvSpPr>
        <p:spPr>
          <a:xfrm>
            <a:off x="6316832" y="1165420"/>
            <a:ext cx="2170676" cy="607479"/>
          </a:xfrm>
          <a:prstGeom prst="wedgeRoundRectCallout">
            <a:avLst>
              <a:gd name="adj1" fmla="val -92056"/>
              <a:gd name="adj2" fmla="val 2678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Loaded with a sequence of 16-bit Hack instructions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6" name="Rounded Rectangular Callout 95">
            <a:extLst>
              <a:ext uri="{FF2B5EF4-FFF2-40B4-BE49-F238E27FC236}">
                <a16:creationId xmlns:a16="http://schemas.microsoft.com/office/drawing/2014/main" id="{EA1C45AB-F0F0-E14F-A37B-87FACD68DA01}"/>
              </a:ext>
            </a:extLst>
          </p:cNvPr>
          <p:cNvSpPr/>
          <p:nvPr/>
        </p:nvSpPr>
        <p:spPr>
          <a:xfrm>
            <a:off x="2496117" y="5923782"/>
            <a:ext cx="3566644" cy="578855"/>
          </a:xfrm>
          <a:prstGeom prst="wedgeRoundRectCallout">
            <a:avLst>
              <a:gd name="adj1" fmla="val -29020"/>
              <a:gd name="adj2" fmla="val 463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marL="185738" indent="-185738"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Should we focus on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RAM[A]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, or on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ROM[A]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?</a:t>
            </a:r>
          </a:p>
          <a:p>
            <a:pPr marL="185738" indent="-185738"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Depends on the current instruction (later)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AF49BC2D-2481-CC46-B89E-58A6680479E5}"/>
              </a:ext>
            </a:extLst>
          </p:cNvPr>
          <p:cNvSpPr txBox="1">
            <a:spLocks/>
          </p:cNvSpPr>
          <p:nvPr/>
        </p:nvSpPr>
        <p:spPr>
          <a:xfrm>
            <a:off x="6405752" y="2154966"/>
            <a:ext cx="2400791" cy="114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/>
              <a:t>(Conceptual, partial view of the Hack computer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274794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6D9F2329-2BAD-0446-8736-B09DBF139086}"/>
              </a:ext>
            </a:extLst>
          </p:cNvPr>
          <p:cNvSpPr txBox="1">
            <a:spLocks/>
          </p:cNvSpPr>
          <p:nvPr/>
        </p:nvSpPr>
        <p:spPr>
          <a:xfrm>
            <a:off x="1930376" y="4527890"/>
            <a:ext cx="3498683" cy="1461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800" dirty="0"/>
              <a:t>:  data register</a:t>
            </a:r>
          </a:p>
          <a:p>
            <a:pPr marL="53975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A:</a:t>
            </a:r>
            <a:r>
              <a:rPr lang="en-US" sz="1800" dirty="0"/>
              <a:t>  address register</a:t>
            </a:r>
          </a:p>
          <a:p>
            <a:pPr marL="53975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M: </a:t>
            </a:r>
            <a:r>
              <a:rPr lang="en-US" sz="1800" dirty="0"/>
              <a:t>the selected RAM register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1800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5D422BB-F9C6-8547-8A2B-F5733AF75745}"/>
              </a:ext>
            </a:extLst>
          </p:cNvPr>
          <p:cNvGrpSpPr/>
          <p:nvPr/>
        </p:nvGrpSpPr>
        <p:grpSpPr>
          <a:xfrm>
            <a:off x="927091" y="1157797"/>
            <a:ext cx="5189401" cy="2914741"/>
            <a:chOff x="927091" y="1157797"/>
            <a:chExt cx="5189401" cy="291474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D3B5501-9657-A148-BE7C-B5316BF9AE1F}"/>
                </a:ext>
              </a:extLst>
            </p:cNvPr>
            <p:cNvGrpSpPr/>
            <p:nvPr/>
          </p:nvGrpSpPr>
          <p:grpSpPr>
            <a:xfrm>
              <a:off x="927091" y="1157797"/>
              <a:ext cx="5189401" cy="2914741"/>
              <a:chOff x="927091" y="1157797"/>
              <a:chExt cx="5189401" cy="2914741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65512F5-959C-8740-8CC0-053775207E19}"/>
                  </a:ext>
                </a:extLst>
              </p:cNvPr>
              <p:cNvGrpSpPr/>
              <p:nvPr/>
            </p:nvGrpSpPr>
            <p:grpSpPr>
              <a:xfrm>
                <a:off x="927091" y="1157797"/>
                <a:ext cx="5189401" cy="2914741"/>
                <a:chOff x="2173409" y="2063225"/>
                <a:chExt cx="5189401" cy="2914741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EED4F7E-A2B4-6D46-8B82-4E0ADEA513F7}"/>
                    </a:ext>
                  </a:extLst>
                </p:cNvPr>
                <p:cNvSpPr/>
                <p:nvPr/>
              </p:nvSpPr>
              <p:spPr>
                <a:xfrm>
                  <a:off x="2173410" y="2074039"/>
                  <a:ext cx="5189400" cy="290392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388A93F0-BA9B-3846-AA09-5FB251BD9E46}"/>
                    </a:ext>
                  </a:extLst>
                </p:cNvPr>
                <p:cNvSpPr/>
                <p:nvPr/>
              </p:nvSpPr>
              <p:spPr>
                <a:xfrm>
                  <a:off x="5580725" y="2323994"/>
                  <a:ext cx="1242930" cy="161388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6AA82EC-6FC7-234C-9A22-1F212AC61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6456" y="3347312"/>
                  <a:ext cx="55539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0A81313-C271-5546-B208-D9DE6CE9F13D}"/>
                    </a:ext>
                  </a:extLst>
                </p:cNvPr>
                <p:cNvSpPr txBox="1"/>
                <p:nvPr/>
              </p:nvSpPr>
              <p:spPr>
                <a:xfrm>
                  <a:off x="4771837" y="3083712"/>
                  <a:ext cx="80139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address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F985572-CB56-E349-8EED-2D8029F01C26}"/>
                    </a:ext>
                  </a:extLst>
                </p:cNvPr>
                <p:cNvSpPr txBox="1"/>
                <p:nvPr/>
              </p:nvSpPr>
              <p:spPr>
                <a:xfrm>
                  <a:off x="5971168" y="2679560"/>
                  <a:ext cx="6115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ROM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F243339-B9DC-F940-9230-97EDC31CE456}"/>
                    </a:ext>
                  </a:extLst>
                </p:cNvPr>
                <p:cNvSpPr txBox="1"/>
                <p:nvPr/>
              </p:nvSpPr>
              <p:spPr>
                <a:xfrm>
                  <a:off x="5257498" y="2063225"/>
                  <a:ext cx="19396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Instruction memory</a:t>
                  </a: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68F4E01E-0327-A84C-8F56-B8F93F377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3249" y="3346638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ACC1C23F-3942-EF42-B550-ABC1289A43D6}"/>
                    </a:ext>
                  </a:extLst>
                </p:cNvPr>
                <p:cNvSpPr txBox="1"/>
                <p:nvPr/>
              </p:nvSpPr>
              <p:spPr>
                <a:xfrm>
                  <a:off x="6751208" y="3085028"/>
                  <a:ext cx="55415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out</a:t>
                  </a: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86EB25E-CAEB-4D47-A9D8-80424D6CC04A}"/>
                    </a:ext>
                  </a:extLst>
                </p:cNvPr>
                <p:cNvSpPr/>
                <p:nvPr/>
              </p:nvSpPr>
              <p:spPr>
                <a:xfrm>
                  <a:off x="2960504" y="2323995"/>
                  <a:ext cx="1242930" cy="1626659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91473E5-8373-5D45-92E1-72D13AB5E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100" y="3347135"/>
                  <a:ext cx="5684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C699912-18F1-C044-ABC2-934B7430293E}"/>
                    </a:ext>
                  </a:extLst>
                </p:cNvPr>
                <p:cNvSpPr txBox="1"/>
                <p:nvPr/>
              </p:nvSpPr>
              <p:spPr>
                <a:xfrm>
                  <a:off x="3312846" y="2692934"/>
                  <a:ext cx="11332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RAM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B3FADA3F-6FD9-F04C-B16C-277FB5A3EEDD}"/>
                    </a:ext>
                  </a:extLst>
                </p:cNvPr>
                <p:cNvSpPr txBox="1"/>
                <p:nvPr/>
              </p:nvSpPr>
              <p:spPr>
                <a:xfrm>
                  <a:off x="2173409" y="3088887"/>
                  <a:ext cx="77758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address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5C5EF4-BAE4-AF40-8B75-EF4D76220ECB}"/>
                    </a:ext>
                  </a:extLst>
                </p:cNvPr>
                <p:cNvSpPr txBox="1"/>
                <p:nvPr/>
              </p:nvSpPr>
              <p:spPr>
                <a:xfrm>
                  <a:off x="2960505" y="2074039"/>
                  <a:ext cx="1242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memory</a:t>
                  </a: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308CADB-F13A-1B40-BEFE-A34CBA804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0424" y="3338899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1D213F1-BB37-924D-9B75-9DA9D7669D22}"/>
                    </a:ext>
                  </a:extLst>
                </p:cNvPr>
                <p:cNvSpPr txBox="1"/>
                <p:nvPr/>
              </p:nvSpPr>
              <p:spPr>
                <a:xfrm>
                  <a:off x="4130729" y="3085028"/>
                  <a:ext cx="56584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out</a:t>
                  </a: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A1143F8-5D68-0A49-8B05-9F60233D682F}"/>
                    </a:ext>
                  </a:extLst>
                </p:cNvPr>
                <p:cNvSpPr/>
                <p:nvPr/>
              </p:nvSpPr>
              <p:spPr>
                <a:xfrm>
                  <a:off x="2960504" y="4595184"/>
                  <a:ext cx="1242930" cy="23516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21C61785-9B12-9046-8AC0-F89CD2395AA9}"/>
                    </a:ext>
                  </a:extLst>
                </p:cNvPr>
                <p:cNvSpPr txBox="1"/>
                <p:nvPr/>
              </p:nvSpPr>
              <p:spPr>
                <a:xfrm>
                  <a:off x="2979137" y="4332525"/>
                  <a:ext cx="17587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Address register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72AAB0B-D0D8-8949-AFFC-F8F136455F4B}"/>
                    </a:ext>
                  </a:extLst>
                </p:cNvPr>
                <p:cNvSpPr txBox="1"/>
                <p:nvPr/>
              </p:nvSpPr>
              <p:spPr>
                <a:xfrm>
                  <a:off x="5712518" y="4350557"/>
                  <a:ext cx="13534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register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126A7EDB-3265-6646-A9D7-323D6B7B6781}"/>
                    </a:ext>
                  </a:extLst>
                </p:cNvPr>
                <p:cNvSpPr txBox="1"/>
                <p:nvPr/>
              </p:nvSpPr>
              <p:spPr>
                <a:xfrm>
                  <a:off x="3444631" y="4553577"/>
                  <a:ext cx="2837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</a:t>
                  </a:r>
                </a:p>
              </p:txBody>
            </p:sp>
            <p:sp>
              <p:nvSpPr>
                <p:cNvPr id="114" name="Text Box 9">
                  <a:extLst>
                    <a:ext uri="{FF2B5EF4-FFF2-40B4-BE49-F238E27FC236}">
                      <a16:creationId xmlns:a16="http://schemas.microsoft.com/office/drawing/2014/main" id="{B74A622F-A70B-0040-8D4E-7E34CEF5BA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53689" y="3257603"/>
                  <a:ext cx="572068" cy="6726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endParaRPr lang="en-US" sz="1000" dirty="0">
                    <a:latin typeface="Consolas" charset="0"/>
                    <a:ea typeface="Arial Unicode MS" charset="0"/>
                    <a:cs typeface="Consolas" charset="0"/>
                  </a:endParaRP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...</a:t>
                  </a:r>
                </a:p>
                <a:p>
                  <a:pPr algn="r">
                    <a:lnSpc>
                      <a:spcPts val="1000"/>
                    </a:lnSpc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32766</a:t>
                  </a: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32767</a:t>
                  </a: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endParaRPr lang="en-US" sz="1000" dirty="0">
                    <a:latin typeface="Consolas" charset="0"/>
                    <a:ea typeface="Arial Unicode MS" charset="0"/>
                    <a:cs typeface="Consolas" charset="0"/>
                  </a:endParaRPr>
                </a:p>
              </p:txBody>
            </p:sp>
            <p:sp>
              <p:nvSpPr>
                <p:cNvPr id="115" name="Text Box 9">
                  <a:extLst>
                    <a:ext uri="{FF2B5EF4-FFF2-40B4-BE49-F238E27FC236}">
                      <a16:creationId xmlns:a16="http://schemas.microsoft.com/office/drawing/2014/main" id="{E6DB9C6E-8E14-4047-950F-2381345F01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50802" y="3289066"/>
                  <a:ext cx="572068" cy="6726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endParaRPr lang="en-US" sz="1000" dirty="0">
                    <a:latin typeface="Consolas" charset="0"/>
                    <a:ea typeface="Arial Unicode MS" charset="0"/>
                    <a:cs typeface="Consolas" charset="0"/>
                  </a:endParaRP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...</a:t>
                  </a:r>
                </a:p>
                <a:p>
                  <a:pPr algn="r">
                    <a:lnSpc>
                      <a:spcPts val="1000"/>
                    </a:lnSpc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32766</a:t>
                  </a: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32767</a:t>
                  </a:r>
                </a:p>
                <a:p>
                  <a:pPr algn="r">
                    <a:lnSpc>
                      <a:spcPts val="1000"/>
                    </a:lnSpc>
                    <a:buClr>
                      <a:srgbClr val="006600"/>
                    </a:buClr>
                    <a:buSzPct val="85000"/>
                  </a:pPr>
                  <a:endParaRPr lang="en-US" sz="1000" dirty="0">
                    <a:latin typeface="Consolas" charset="0"/>
                    <a:ea typeface="Arial Unicode MS" charset="0"/>
                    <a:cs typeface="Consolas" charset="0"/>
                  </a:endParaRPr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314C5AE-7A7F-DF41-A60A-8D5E3E9EABD2}"/>
                    </a:ext>
                  </a:extLst>
                </p:cNvPr>
                <p:cNvGrpSpPr/>
                <p:nvPr/>
              </p:nvGrpSpPr>
              <p:grpSpPr>
                <a:xfrm>
                  <a:off x="2333932" y="2227852"/>
                  <a:ext cx="3187147" cy="673741"/>
                  <a:chOff x="1092171" y="1313452"/>
                  <a:chExt cx="3187147" cy="673741"/>
                </a:xfrm>
              </p:grpSpPr>
              <p:sp>
                <p:nvSpPr>
                  <p:cNvPr id="117" name="Text Box 9">
                    <a:extLst>
                      <a:ext uri="{FF2B5EF4-FFF2-40B4-BE49-F238E27FC236}">
                        <a16:creationId xmlns:a16="http://schemas.microsoft.com/office/drawing/2014/main" id="{AF736CD9-7D7E-DC42-9C8A-8EBF1D1F11E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07250" y="1314501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  <p:sp>
                <p:nvSpPr>
                  <p:cNvPr id="123" name="Text Box 9">
                    <a:extLst>
                      <a:ext uri="{FF2B5EF4-FFF2-40B4-BE49-F238E27FC236}">
                        <a16:creationId xmlns:a16="http://schemas.microsoft.com/office/drawing/2014/main" id="{1B332298-0D92-BE47-BCE9-23713640103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92171" y="1313452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</p:grpSp>
          </p:grp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2C3708E-09F4-D241-879F-7FFE7AEF3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1673" y="3819977"/>
                <a:ext cx="812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ACAEE39-1DE0-194B-B5E4-21D9E1A01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4027" y="2432238"/>
                <a:ext cx="0" cy="1387739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B7BD984-6F10-EE46-8913-DB33E6CA7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084" y="3324764"/>
                <a:ext cx="26349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5C56CDE-3394-E54F-8952-F98CA8E44F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0339" y="2432735"/>
                <a:ext cx="0" cy="892029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5E8BFCD-AA86-E942-BDC1-E9153A58B4F0}"/>
                  </a:ext>
                </a:extLst>
              </p:cNvPr>
              <p:cNvSpPr/>
              <p:nvPr/>
            </p:nvSpPr>
            <p:spPr>
              <a:xfrm>
                <a:off x="1715933" y="2325305"/>
                <a:ext cx="1236790" cy="200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C365A5-0E05-6448-BF54-0116B48A9D82}"/>
                  </a:ext>
                </a:extLst>
              </p:cNvPr>
              <p:cNvSpPr txBox="1"/>
              <p:nvPr/>
            </p:nvSpPr>
            <p:spPr>
              <a:xfrm>
                <a:off x="2179927" y="2283202"/>
                <a:ext cx="2837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M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2267F75-4946-5245-B2D7-E229111AB14A}"/>
                  </a:ext>
                </a:extLst>
              </p:cNvPr>
              <p:cNvSpPr/>
              <p:nvPr/>
            </p:nvSpPr>
            <p:spPr>
              <a:xfrm>
                <a:off x="3734318" y="3294045"/>
                <a:ext cx="76200" cy="717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508E52B-319D-8148-8E0B-BFFF00DC111D}"/>
                  </a:ext>
                </a:extLst>
              </p:cNvPr>
              <p:cNvSpPr/>
              <p:nvPr/>
            </p:nvSpPr>
            <p:spPr>
              <a:xfrm>
                <a:off x="4336658" y="2329515"/>
                <a:ext cx="1236790" cy="200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3AE6AA2-4843-214F-B875-E707C933B9CF}"/>
                  </a:ext>
                </a:extLst>
              </p:cNvPr>
              <p:cNvSpPr txBox="1"/>
              <p:nvPr/>
            </p:nvSpPr>
            <p:spPr>
              <a:xfrm>
                <a:off x="4517816" y="2288668"/>
                <a:ext cx="9112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instruction</a:t>
                </a:r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F318E0A-CE3D-7A43-B804-742B6AF323DA}"/>
                </a:ext>
              </a:extLst>
            </p:cNvPr>
            <p:cNvSpPr/>
            <p:nvPr/>
          </p:nvSpPr>
          <p:spPr>
            <a:xfrm>
              <a:off x="4337873" y="3696089"/>
              <a:ext cx="1242930" cy="235165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2FF9E65-726B-5C4F-8AF1-775E4C8C3AF7}"/>
                </a:ext>
              </a:extLst>
            </p:cNvPr>
            <p:cNvSpPr txBox="1"/>
            <p:nvPr/>
          </p:nvSpPr>
          <p:spPr>
            <a:xfrm>
              <a:off x="4822000" y="3654482"/>
              <a:ext cx="283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793C9EE-9A5F-114C-B457-05DE30B6EF19}"/>
              </a:ext>
            </a:extLst>
          </p:cNvPr>
          <p:cNvSpPr txBox="1">
            <a:spLocks/>
          </p:cNvSpPr>
          <p:nvPr/>
        </p:nvSpPr>
        <p:spPr>
          <a:xfrm>
            <a:off x="6405752" y="2154966"/>
            <a:ext cx="2400791" cy="114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/>
              <a:t>(Conceptual, partial view of the Hack computer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896170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63519"/>
            <a:ext cx="31922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Machine languages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Hack 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Hack instruction set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Hack CPU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Machine Language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89F9-E6F4-0B4F-8C6A-1877C1E84FA0}"/>
              </a:ext>
            </a:extLst>
          </p:cNvPr>
          <p:cNvSpPr txBox="1"/>
          <p:nvPr/>
        </p:nvSpPr>
        <p:spPr>
          <a:xfrm>
            <a:off x="4737841" y="3606899"/>
            <a:ext cx="29491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Language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Usage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Specification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1C0B3-9629-AF43-BDB0-4DCFDA0E58D8}"/>
              </a:ext>
            </a:extLst>
          </p:cNvPr>
          <p:cNvSpPr txBox="1"/>
          <p:nvPr/>
        </p:nvSpPr>
        <p:spPr>
          <a:xfrm>
            <a:off x="945420" y="3606899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Low Level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Iteration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Pointers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1006975" y="2420886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8067D6-A883-B643-B2A8-E34E46150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75629" y="1611202"/>
            <a:ext cx="354340" cy="352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D62B63-EF50-5948-B2DF-19C76F306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75629" y="2033469"/>
            <a:ext cx="354340" cy="3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3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Hack instructions</a:t>
            </a:r>
            <a:endParaRPr lang="en-US" sz="3200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3A86C6BC-2F49-0D4D-B030-D39CD3277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7785790-1E43-A744-A516-0FC4E529E0B8}"/>
              </a:ext>
            </a:extLst>
          </p:cNvPr>
          <p:cNvGrpSpPr/>
          <p:nvPr/>
        </p:nvGrpSpPr>
        <p:grpSpPr>
          <a:xfrm>
            <a:off x="275411" y="1036092"/>
            <a:ext cx="3398684" cy="1898361"/>
            <a:chOff x="275411" y="1036092"/>
            <a:chExt cx="3398684" cy="1898361"/>
          </a:xfrm>
        </p:grpSpPr>
        <p:sp>
          <p:nvSpPr>
            <p:cNvPr id="79" name="Content Placeholder 2">
              <a:extLst>
                <a:ext uri="{FF2B5EF4-FFF2-40B4-BE49-F238E27FC236}">
                  <a16:creationId xmlns:a16="http://schemas.microsoft.com/office/drawing/2014/main" id="{78A454A2-1257-9B42-BADD-93012937B9CD}"/>
                </a:ext>
              </a:extLst>
            </p:cNvPr>
            <p:cNvSpPr txBox="1">
              <a:spLocks/>
            </p:cNvSpPr>
            <p:nvPr/>
          </p:nvSpPr>
          <p:spPr>
            <a:xfrm>
              <a:off x="991291" y="1536846"/>
              <a:ext cx="2682804" cy="13976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1775" indent="-177800">
                <a:lnSpc>
                  <a:spcPct val="100000"/>
                </a:lnSpc>
                <a:spcBef>
                  <a:spcPts val="1200"/>
                </a:spcBef>
              </a:pP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2000" dirty="0"/>
                <a:t> instruction</a:t>
              </a:r>
            </a:p>
            <a:p>
              <a:pPr marL="231775" indent="-177800">
                <a:lnSpc>
                  <a:spcPct val="100000"/>
                </a:lnSpc>
                <a:spcBef>
                  <a:spcPts val="1200"/>
                </a:spcBef>
              </a:pP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sz="2000" dirty="0"/>
                <a:t> instruction</a:t>
              </a:r>
            </a:p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endParaRPr lang="en-US" sz="2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6C116F-1170-7D43-ABC1-A7F3209E9617}"/>
                </a:ext>
              </a:extLst>
            </p:cNvPr>
            <p:cNvSpPr txBox="1"/>
            <p:nvPr/>
          </p:nvSpPr>
          <p:spPr>
            <a:xfrm>
              <a:off x="275411" y="1036092"/>
              <a:ext cx="3004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spcBef>
                  <a:spcPts val="1200"/>
                </a:spcBef>
              </a:pPr>
              <a:r>
                <a:rPr lang="en-US" sz="2000" u="sng" dirty="0">
                  <a:latin typeface="Times New Roman"/>
                  <a:cs typeface="Times New Roman"/>
                </a:rPr>
                <a:t>Instruction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343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462D-6E42-CF4B-B0B7-570A3E5D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Hack instructions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A04D2-BD1E-4A40-8BA0-B05E77E78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9DADBF-5252-3347-B083-F6D00452D443}"/>
              </a:ext>
            </a:extLst>
          </p:cNvPr>
          <p:cNvSpPr txBox="1">
            <a:spLocks/>
          </p:cNvSpPr>
          <p:nvPr/>
        </p:nvSpPr>
        <p:spPr>
          <a:xfrm>
            <a:off x="991291" y="1079646"/>
            <a:ext cx="2682804" cy="139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000" u="sng" dirty="0"/>
              <a:t> </a:t>
            </a:r>
          </a:p>
          <a:p>
            <a:pPr marL="231775" indent="-17780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dirty="0"/>
              <a:t> instruction</a:t>
            </a:r>
          </a:p>
          <a:p>
            <a:pPr marL="231775" indent="-17780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/>
              <a:t> instruction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2800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0EAFB7B-5F61-134B-ABD6-C0BC122F243D}"/>
              </a:ext>
            </a:extLst>
          </p:cNvPr>
          <p:cNvSpPr/>
          <p:nvPr/>
        </p:nvSpPr>
        <p:spPr>
          <a:xfrm>
            <a:off x="748403" y="1598402"/>
            <a:ext cx="485775" cy="28575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D7B45-9500-144F-A051-33095E79CB96}"/>
              </a:ext>
            </a:extLst>
          </p:cNvPr>
          <p:cNvSpPr txBox="1"/>
          <p:nvPr/>
        </p:nvSpPr>
        <p:spPr>
          <a:xfrm>
            <a:off x="275411" y="1036092"/>
            <a:ext cx="300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Instruction set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87ABBA6-8CB6-0B49-8B2E-B8208318DF2E}"/>
              </a:ext>
            </a:extLst>
          </p:cNvPr>
          <p:cNvSpPr txBox="1">
            <a:spLocks/>
          </p:cNvSpPr>
          <p:nvPr/>
        </p:nvSpPr>
        <p:spPr>
          <a:xfrm>
            <a:off x="5770257" y="4324594"/>
            <a:ext cx="3753887" cy="10977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2000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effects: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20000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RAM[A]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(called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becomes selected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20000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ROM[A]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becomes selected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839B15-1F27-CB40-9587-06E56FF30C30}"/>
              </a:ext>
            </a:extLst>
          </p:cNvPr>
          <p:cNvGrpSpPr/>
          <p:nvPr/>
        </p:nvGrpSpPr>
        <p:grpSpPr>
          <a:xfrm>
            <a:off x="1767467" y="3320340"/>
            <a:ext cx="5943056" cy="2180944"/>
            <a:chOff x="1767467" y="3320340"/>
            <a:chExt cx="5943056" cy="218094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EF21A76-C3D4-2747-9280-93409EFCFFD1}"/>
                </a:ext>
              </a:extLst>
            </p:cNvPr>
            <p:cNvGrpSpPr/>
            <p:nvPr/>
          </p:nvGrpSpPr>
          <p:grpSpPr>
            <a:xfrm>
              <a:off x="1767467" y="3320340"/>
              <a:ext cx="5943056" cy="1768735"/>
              <a:chOff x="1767467" y="3320340"/>
              <a:chExt cx="5943056" cy="176873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A4E19C8-8F2B-2D46-B281-A3D72C3EB388}"/>
                  </a:ext>
                </a:extLst>
              </p:cNvPr>
              <p:cNvGrpSpPr/>
              <p:nvPr/>
            </p:nvGrpSpPr>
            <p:grpSpPr>
              <a:xfrm>
                <a:off x="1767467" y="3320340"/>
                <a:ext cx="1771185" cy="1768735"/>
                <a:chOff x="1767467" y="3320340"/>
                <a:chExt cx="1771185" cy="1768735"/>
              </a:xfrm>
            </p:grpSpPr>
            <p:sp>
              <p:nvSpPr>
                <p:cNvPr id="23" name="Content Placeholder 2">
                  <a:extLst>
                    <a:ext uri="{FF2B5EF4-FFF2-40B4-BE49-F238E27FC236}">
                      <a16:creationId xmlns:a16="http://schemas.microsoft.com/office/drawing/2014/main" id="{62F7D35A-5FDB-6A43-9779-34514AACA0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67467" y="3320340"/>
                  <a:ext cx="1771185" cy="49418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1pPr>
                  <a:lvl2pPr marL="717550" indent="-2603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SzPct val="50000"/>
                    <a:buFont typeface="Wingdings" charset="2"/>
                    <a:buChar char="q"/>
                    <a:defRPr sz="20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1200"/>
                    </a:spcBef>
                    <a:buNone/>
                  </a:pPr>
                  <a:r>
                    <a:rPr lang="en-US" sz="1800" u="sng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Syntax:</a:t>
                  </a:r>
                </a:p>
              </p:txBody>
            </p:sp>
            <p:sp>
              <p:nvSpPr>
                <p:cNvPr id="25" name="Content Placeholder 2">
                  <a:extLst>
                    <a:ext uri="{FF2B5EF4-FFF2-40B4-BE49-F238E27FC236}">
                      <a16:creationId xmlns:a16="http://schemas.microsoft.com/office/drawing/2014/main" id="{8C51079B-21A2-2E4C-8DDD-C11D0631FC9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86349" y="4226738"/>
                  <a:ext cx="1333467" cy="86233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92500"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1pPr>
                  <a:lvl2pPr marL="717550" indent="-2603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SzPct val="50000"/>
                    <a:buFont typeface="Wingdings" charset="2"/>
                    <a:buChar char="q"/>
                    <a:defRPr sz="20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1200"/>
                    </a:spcBef>
                    <a:buSzPct val="120000"/>
                    <a:buNone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where</a:t>
                  </a:r>
                  <a:r>
                    <a:rPr lang="en-US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const </a:t>
                  </a: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is a constant</a:t>
                  </a:r>
                </a:p>
                <a:p>
                  <a:pPr marL="0" indent="0">
                    <a:lnSpc>
                      <a:spcPct val="100000"/>
                    </a:lnSpc>
                    <a:spcBef>
                      <a:spcPts val="1200"/>
                    </a:spcBef>
                    <a:buSzPct val="120000"/>
                    <a:buNone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  <p:sp>
              <p:nvSpPr>
                <p:cNvPr id="28" name="Text Box 9">
                  <a:extLst>
                    <a:ext uri="{FF2B5EF4-FFF2-40B4-BE49-F238E27FC236}">
                      <a16:creationId xmlns:a16="http://schemas.microsoft.com/office/drawing/2014/main" id="{BBCC4A55-E536-D549-8C28-C4B3D6712B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33907" y="3814529"/>
                  <a:ext cx="1336756" cy="37548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/>
              </p:spPr>
              <p:txBody>
                <a:bodyPr lIns="201600" tIns="0" rIns="0" bIns="46800" anchor="ctr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1200"/>
                    </a:spcBef>
                    <a:buSzPct val="120000"/>
                    <a:buNone/>
                  </a:pPr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@</a:t>
                  </a:r>
                  <a:r>
                    <a:rPr lang="en-US" sz="1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const</a:t>
                  </a:r>
                  <a:endParaRPr lang="en-US" sz="1400" dirty="0">
                    <a:solidFill>
                      <a:srgbClr val="008000"/>
                    </a:solidFill>
                    <a:latin typeface="Consolas" charset="0"/>
                    <a:ea typeface="Arial Unicode MS" charset="0"/>
                    <a:cs typeface="Consolas" charset="0"/>
                  </a:endParaRP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FBB0503-8426-EE4E-A00A-16E46BBAD7BE}"/>
                  </a:ext>
                </a:extLst>
              </p:cNvPr>
              <p:cNvGrpSpPr/>
              <p:nvPr/>
            </p:nvGrpSpPr>
            <p:grpSpPr>
              <a:xfrm>
                <a:off x="3869742" y="3345144"/>
                <a:ext cx="1410559" cy="844871"/>
                <a:chOff x="5744919" y="3345144"/>
                <a:chExt cx="1410559" cy="844871"/>
              </a:xfrm>
            </p:grpSpPr>
            <p:sp>
              <p:nvSpPr>
                <p:cNvPr id="29" name="Content Placeholder 2">
                  <a:extLst>
                    <a:ext uri="{FF2B5EF4-FFF2-40B4-BE49-F238E27FC236}">
                      <a16:creationId xmlns:a16="http://schemas.microsoft.com/office/drawing/2014/main" id="{203A7F95-824F-0B4A-91FB-0BA33E3196C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44919" y="3345144"/>
                  <a:ext cx="1303153" cy="37122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1pPr>
                  <a:lvl2pPr marL="717550" indent="-2603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SzPct val="50000"/>
                    <a:buFont typeface="Wingdings" charset="2"/>
                    <a:buChar char="q"/>
                    <a:defRPr sz="20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1200"/>
                    </a:spcBef>
                    <a:buSzPct val="120000"/>
                    <a:buNone/>
                  </a:pPr>
                  <a:r>
                    <a:rPr lang="en-US" sz="1800" u="sng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Example:</a:t>
                  </a:r>
                </a:p>
              </p:txBody>
            </p:sp>
            <p:sp>
              <p:nvSpPr>
                <p:cNvPr id="30" name="Text Box 9">
                  <a:extLst>
                    <a:ext uri="{FF2B5EF4-FFF2-40B4-BE49-F238E27FC236}">
                      <a16:creationId xmlns:a16="http://schemas.microsoft.com/office/drawing/2014/main" id="{894552F0-7DDD-FC4D-8205-4A52885FFF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18722" y="3813728"/>
                  <a:ext cx="1336756" cy="3762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0" rIns="0" bIns="46800" anchor="ctr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1200"/>
                    </a:spcBef>
                    <a:buSzPct val="120000"/>
                    <a:buNone/>
                  </a:pPr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@</a:t>
                  </a:r>
                  <a:r>
                    <a:rPr lang="en-US" sz="1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19</a:t>
                  </a:r>
                  <a:endParaRPr lang="en-US" sz="1400" dirty="0">
                    <a:solidFill>
                      <a:srgbClr val="008000"/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0878DB1-EDB6-A64C-BB76-62A47D133B43}"/>
                  </a:ext>
                </a:extLst>
              </p:cNvPr>
              <p:cNvGrpSpPr/>
              <p:nvPr/>
            </p:nvGrpSpPr>
            <p:grpSpPr>
              <a:xfrm>
                <a:off x="5770258" y="3343603"/>
                <a:ext cx="1940265" cy="1097742"/>
                <a:chOff x="5770258" y="3343603"/>
                <a:chExt cx="1940265" cy="1097742"/>
              </a:xfrm>
            </p:grpSpPr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481EDA5B-7F9C-F048-81FF-F25DBC7601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70258" y="3343603"/>
                  <a:ext cx="1940265" cy="109774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1pPr>
                  <a:lvl2pPr marL="717550" indent="-2603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SzPct val="50000"/>
                    <a:buFont typeface="Wingdings" charset="2"/>
                    <a:buChar char="q"/>
                    <a:defRPr sz="20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1200"/>
                    </a:spcBef>
                    <a:buSzPct val="120000"/>
                    <a:buNone/>
                  </a:pPr>
                  <a:r>
                    <a:rPr lang="en-US" sz="1800" u="sng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Semantics: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247E683-DDCE-3649-9333-B66427FCD299}"/>
                    </a:ext>
                  </a:extLst>
                </p:cNvPr>
                <p:cNvSpPr/>
                <p:nvPr/>
              </p:nvSpPr>
              <p:spPr>
                <a:xfrm>
                  <a:off x="5770258" y="3775723"/>
                  <a:ext cx="7761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3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600" dirty="0">
                      <a:latin typeface="Consolas" charset="0"/>
                      <a:ea typeface="Arial Unicode MS" charset="0"/>
                      <a:cs typeface="Consolas" charset="0"/>
                    </a:rPr>
                    <a:t>A</a:t>
                  </a:r>
                  <a:r>
                    <a:rPr lang="en-US" sz="900" dirty="0">
                      <a:latin typeface="Consolas" charset="0"/>
                      <a:ea typeface="Arial Unicode MS" charset="0"/>
                      <a:cs typeface="Consolas" charset="0"/>
                    </a:rPr>
                    <a:t> </a:t>
                  </a:r>
                  <a:r>
                    <a:rPr lang="en-US" dirty="0">
                      <a:latin typeface="Consolas" charset="0"/>
                      <a:ea typeface="Arial Unicode MS" charset="0"/>
                      <a:cs typeface="Consolas" charset="0"/>
                    </a:rPr>
                    <a:t>←</a:t>
                  </a:r>
                  <a:r>
                    <a:rPr lang="en-US" sz="900" dirty="0">
                      <a:latin typeface="Consolas" charset="0"/>
                      <a:ea typeface="Arial Unicode MS" charset="0"/>
                      <a:cs typeface="Consolas" charset="0"/>
                    </a:rPr>
                    <a:t> </a:t>
                  </a:r>
                  <a:r>
                    <a:rPr lang="en-US" sz="1600" dirty="0">
                      <a:latin typeface="Consolas" charset="0"/>
                      <a:ea typeface="Arial Unicode MS" charset="0"/>
                      <a:cs typeface="Consolas" charset="0"/>
                    </a:rPr>
                    <a:t>19</a:t>
                  </a:r>
                  <a:endParaRPr lang="en-US" dirty="0">
                    <a:latin typeface="Consolas" charset="0"/>
                    <a:ea typeface="Arial Unicode MS" charset="0"/>
                    <a:cs typeface="Consolas" charset="0"/>
                  </a:endParaRPr>
                </a:p>
              </p:txBody>
            </p:sp>
          </p:grpSp>
        </p:grp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AC7A9572-3470-6A4E-B17D-2170C91F7AD5}"/>
                </a:ext>
              </a:extLst>
            </p:cNvPr>
            <p:cNvSpPr txBox="1">
              <a:spLocks/>
            </p:cNvSpPr>
            <p:nvPr/>
          </p:nvSpPr>
          <p:spPr>
            <a:xfrm>
              <a:off x="1767467" y="4954221"/>
              <a:ext cx="3127163" cy="5470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SzPct val="120000"/>
                <a:buNone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(Complete / formal syntax, later).</a:t>
              </a:r>
            </a:p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09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462D-6E42-CF4B-B0B7-570A3E5D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Hack instructions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6ADF9B-57D3-5F4E-8342-31A05A637D71}"/>
              </a:ext>
            </a:extLst>
          </p:cNvPr>
          <p:cNvGrpSpPr/>
          <p:nvPr/>
        </p:nvGrpSpPr>
        <p:grpSpPr>
          <a:xfrm>
            <a:off x="1041453" y="2826461"/>
            <a:ext cx="1906608" cy="3404719"/>
            <a:chOff x="1041453" y="2826461"/>
            <a:chExt cx="1906608" cy="34047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7BA5037-48CE-FA47-B587-50ACDA3DE933}"/>
                </a:ext>
              </a:extLst>
            </p:cNvPr>
            <p:cNvGrpSpPr/>
            <p:nvPr/>
          </p:nvGrpSpPr>
          <p:grpSpPr>
            <a:xfrm>
              <a:off x="1210537" y="4647118"/>
              <a:ext cx="1184956" cy="1584062"/>
              <a:chOff x="976362" y="3261755"/>
              <a:chExt cx="1184956" cy="1584062"/>
            </a:xfrm>
          </p:grpSpPr>
          <p:sp>
            <p:nvSpPr>
              <p:cNvPr id="13" name="Text Box 9">
                <a:extLst>
                  <a:ext uri="{FF2B5EF4-FFF2-40B4-BE49-F238E27FC236}">
                    <a16:creationId xmlns:a16="http://schemas.microsoft.com/office/drawing/2014/main" id="{CA924A58-8F3C-F940-8E79-01CD63D386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6362" y="3564183"/>
                <a:ext cx="1184956" cy="12816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2016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D=0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A=–1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M=1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14B5F-4B19-6D4D-B5F1-22E5FF4E9FAB}"/>
                  </a:ext>
                </a:extLst>
              </p:cNvPr>
              <p:cNvSpPr txBox="1"/>
              <p:nvPr/>
            </p:nvSpPr>
            <p:spPr>
              <a:xfrm>
                <a:off x="976362" y="3261755"/>
                <a:ext cx="10798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Examples:</a:t>
                </a:r>
              </a:p>
            </p:txBody>
          </p:sp>
        </p:grp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4A5AE2-5976-DB4A-BB9A-57E28F99A286}"/>
                </a:ext>
              </a:extLst>
            </p:cNvPr>
            <p:cNvSpPr txBox="1">
              <a:spLocks/>
            </p:cNvSpPr>
            <p:nvPr/>
          </p:nvSpPr>
          <p:spPr>
            <a:xfrm>
              <a:off x="1072375" y="2826461"/>
              <a:ext cx="1771185" cy="4941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Syntax: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0FEE905-ACA3-FF4D-B1FB-55DE53ED4268}"/>
                </a:ext>
              </a:extLst>
            </p:cNvPr>
            <p:cNvGrpSpPr/>
            <p:nvPr/>
          </p:nvGrpSpPr>
          <p:grpSpPr>
            <a:xfrm>
              <a:off x="1041453" y="3370408"/>
              <a:ext cx="1906608" cy="884376"/>
              <a:chOff x="1041453" y="3370408"/>
              <a:chExt cx="1906608" cy="884376"/>
            </a:xfrm>
          </p:grpSpPr>
          <p:sp>
            <p:nvSpPr>
              <p:cNvPr id="20" name="Text Box 9">
                <a:extLst>
                  <a:ext uri="{FF2B5EF4-FFF2-40B4-BE49-F238E27FC236}">
                    <a16:creationId xmlns:a16="http://schemas.microsoft.com/office/drawing/2014/main" id="{A05CA9F9-103E-AE49-AEC5-E06B464D68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8815" y="3370408"/>
                <a:ext cx="1609870" cy="4291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201600" tIns="36000" rIns="0" bIns="4680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SzPct val="120000"/>
                  <a:buNone/>
                </a:pPr>
                <a:r>
                  <a:rPr lang="en-US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{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–1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978E9F1A-966C-E040-9EDB-75183CD256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453" y="3866584"/>
                <a:ext cx="1906608" cy="388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SzPct val="120000"/>
                  <a:buNone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{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M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092374-31D2-C047-BA20-EDD2F7ABE090}"/>
              </a:ext>
            </a:extLst>
          </p:cNvPr>
          <p:cNvGrpSpPr/>
          <p:nvPr/>
        </p:nvGrpSpPr>
        <p:grpSpPr>
          <a:xfrm>
            <a:off x="3182735" y="3370408"/>
            <a:ext cx="2355618" cy="2913037"/>
            <a:chOff x="3006890" y="3370408"/>
            <a:chExt cx="2355618" cy="29130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6068AD2-4384-A24B-B6D6-01662F4E5CC5}"/>
                </a:ext>
              </a:extLst>
            </p:cNvPr>
            <p:cNvGrpSpPr/>
            <p:nvPr/>
          </p:nvGrpSpPr>
          <p:grpSpPr>
            <a:xfrm>
              <a:off x="3006890" y="3370408"/>
              <a:ext cx="2355618" cy="1595737"/>
              <a:chOff x="3006890" y="3137331"/>
              <a:chExt cx="2355618" cy="1595737"/>
            </a:xfrm>
          </p:grpSpPr>
          <p:sp>
            <p:nvSpPr>
              <p:cNvPr id="24" name="Text Box 9">
                <a:extLst>
                  <a:ext uri="{FF2B5EF4-FFF2-40B4-BE49-F238E27FC236}">
                    <a16:creationId xmlns:a16="http://schemas.microsoft.com/office/drawing/2014/main" id="{C82D8764-D9A1-854A-B6E9-5FA1238F5F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9720" y="3137331"/>
                <a:ext cx="1609870" cy="4291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201600" tIns="36000" rIns="0" bIns="4680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SzPct val="120000"/>
                  <a:buNone/>
                </a:pPr>
                <a:r>
                  <a:rPr lang="en-US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sz="1400" baseline="-250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B375E3A0-B50A-CE41-9406-60D0329782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06890" y="3633507"/>
                <a:ext cx="2355618" cy="1099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"/>
                  </a:spcBef>
                  <a:buSzPct val="120000"/>
                  <a:buNone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reg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{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</a:t>
                </a:r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M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200"/>
                  </a:spcBef>
                  <a:buSzPct val="120000"/>
                  <a:buNone/>
                </a:pPr>
                <a:r>
                  <a:rPr lang="en-US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</a:t>
                </a:r>
                <a:r>
                  <a:rPr lang="en-US" sz="16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[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–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M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B519A04-D21D-534F-A2F2-0D5C4627C6AA}"/>
                </a:ext>
              </a:extLst>
            </p:cNvPr>
            <p:cNvGrpSpPr/>
            <p:nvPr/>
          </p:nvGrpSpPr>
          <p:grpSpPr>
            <a:xfrm>
              <a:off x="3190649" y="4651053"/>
              <a:ext cx="1228870" cy="1632392"/>
              <a:chOff x="2956474" y="3265690"/>
              <a:chExt cx="1228870" cy="1632392"/>
            </a:xfrm>
          </p:grpSpPr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6379D8BA-FEF4-6B49-B96D-5A16C9451C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00388" y="3585668"/>
                <a:ext cx="1184956" cy="13124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2016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D=A</a:t>
                </a:r>
              </a:p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D=M</a:t>
                </a:r>
              </a:p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M=–M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A3FE86-4C55-2A49-A39C-194B9B5CEA6E}"/>
                  </a:ext>
                </a:extLst>
              </p:cNvPr>
              <p:cNvSpPr txBox="1"/>
              <p:nvPr/>
            </p:nvSpPr>
            <p:spPr>
              <a:xfrm>
                <a:off x="2956474" y="3265690"/>
                <a:ext cx="10798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914400" rtl="0" eaLnBrk="1" latinLnBrk="0" hangingPunct="1"/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B6D632-AFB6-3348-B147-0CF4AF980B03}"/>
              </a:ext>
            </a:extLst>
          </p:cNvPr>
          <p:cNvGrpSpPr/>
          <p:nvPr/>
        </p:nvGrpSpPr>
        <p:grpSpPr>
          <a:xfrm>
            <a:off x="5471735" y="3370408"/>
            <a:ext cx="4426644" cy="2860772"/>
            <a:chOff x="5471735" y="3370408"/>
            <a:chExt cx="4426644" cy="286077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03693E-246D-B447-8D13-DC076CE61478}"/>
                </a:ext>
              </a:extLst>
            </p:cNvPr>
            <p:cNvGrpSpPr/>
            <p:nvPr/>
          </p:nvGrpSpPr>
          <p:grpSpPr>
            <a:xfrm>
              <a:off x="5471735" y="3370408"/>
              <a:ext cx="4426644" cy="2860772"/>
              <a:chOff x="5248998" y="3370408"/>
              <a:chExt cx="4426644" cy="286077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FD2EE7B-0838-8345-AC15-46F0081E5B87}"/>
                  </a:ext>
                </a:extLst>
              </p:cNvPr>
              <p:cNvGrpSpPr/>
              <p:nvPr/>
            </p:nvGrpSpPr>
            <p:grpSpPr>
              <a:xfrm>
                <a:off x="5251707" y="3370408"/>
                <a:ext cx="4423935" cy="1756342"/>
                <a:chOff x="5413068" y="2970066"/>
                <a:chExt cx="4423935" cy="17563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Content Placeholder 2">
                      <a:extLst>
                        <a:ext uri="{FF2B5EF4-FFF2-40B4-BE49-F238E27FC236}">
                          <a16:creationId xmlns:a16="http://schemas.microsoft.com/office/drawing/2014/main" id="{89B967A8-D827-A043-8D21-973631431A71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413068" y="3363384"/>
                      <a:ext cx="4423935" cy="1363024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400" kern="120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defRPr>
                      </a:lvl1pPr>
                      <a:lvl2pPr marL="717550" indent="-26035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SzPct val="50000"/>
                        <a:buFont typeface="Wingdings" charset="2"/>
                        <a:buChar char="q"/>
                        <a:defRPr sz="2000" kern="120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600" kern="120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600" kern="120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lnSpc>
                          <a:spcPct val="100000"/>
                        </a:lnSpc>
                        <a:spcBef>
                          <a:spcPts val="600"/>
                        </a:spcBef>
                        <a:buSzPct val="120000"/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where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</a:t>
                      </a:r>
                      <a:r>
                        <a:rPr lang="en-US" sz="16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{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}, </a:t>
                      </a:r>
                      <a:r>
                        <a:rPr lang="en-US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{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–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}, and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300"/>
                        </a:spcBef>
                        <a:buSzPct val="120000"/>
                        <a:buNone/>
                      </a:pPr>
                      <a:r>
                        <a:rPr lang="en-US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</a:t>
                      </a:r>
                      <a:r>
                        <a:rPr lang="en-US" sz="1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{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r>
                        <a:rPr lang="en-US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}</a:t>
                      </a:r>
                      <a:r>
                        <a:rPr lang="he-IL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</a:t>
                      </a:r>
                      <a:r>
                        <a:rPr lang="en-US" sz="1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≠</m:t>
                          </m:r>
                        </m:oMath>
                      </a14:m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</a:t>
                      </a:r>
                      <a:r>
                        <a:rPr lang="en-US" sz="16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300"/>
                        </a:spcBef>
                        <a:buSzPct val="120000"/>
                        <a:buNone/>
                      </a:pPr>
                      <a:r>
                        <a:rPr lang="en-US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Content Placeholder 2">
                      <a:extLst>
                        <a:ext uri="{FF2B5EF4-FFF2-40B4-BE49-F238E27FC236}">
                          <a16:creationId xmlns:a16="http://schemas.microsoft.com/office/drawing/2014/main" id="{89B967A8-D827-A043-8D21-973631431A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13068" y="3363384"/>
                      <a:ext cx="4423935" cy="136302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" name="Text Box 9">
                  <a:extLst>
                    <a:ext uri="{FF2B5EF4-FFF2-40B4-BE49-F238E27FC236}">
                      <a16:creationId xmlns:a16="http://schemas.microsoft.com/office/drawing/2014/main" id="{546AF1CB-757A-6A46-99B6-2E93CCA3F0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91016" y="2970066"/>
                  <a:ext cx="2082847" cy="42912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/>
              </p:spPr>
              <p:txBody>
                <a:bodyPr lIns="201600" tIns="36000" rIns="0" bIns="46800" anchor="ctr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1200"/>
                    </a:spcBef>
                    <a:buSzPct val="120000"/>
                    <a:buNone/>
                  </a:pPr>
                  <a:r>
                    <a:rPr lang="en-US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</a:t>
                  </a:r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</a:t>
                  </a:r>
                  <a:r>
                    <a:rPr lang="en-US" sz="18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</a:t>
                  </a:r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</a:t>
                  </a:r>
                  <a:r>
                    <a:rPr lang="en-US" sz="18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8F17C61-9661-6A4D-AB4C-A7ABC89E58D8}"/>
                  </a:ext>
                </a:extLst>
              </p:cNvPr>
              <p:cNvGrpSpPr/>
              <p:nvPr/>
            </p:nvGrpSpPr>
            <p:grpSpPr>
              <a:xfrm>
                <a:off x="5248998" y="4647118"/>
                <a:ext cx="1272785" cy="1584062"/>
                <a:chOff x="5176184" y="3261755"/>
                <a:chExt cx="1272785" cy="1584062"/>
              </a:xfrm>
            </p:grpSpPr>
            <p:sp>
              <p:nvSpPr>
                <p:cNvPr id="17" name="Text Box 9">
                  <a:extLst>
                    <a:ext uri="{FF2B5EF4-FFF2-40B4-BE49-F238E27FC236}">
                      <a16:creationId xmlns:a16="http://schemas.microsoft.com/office/drawing/2014/main" id="{07C91651-9953-2246-A91A-92FE0B6042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64013" y="3564182"/>
                  <a:ext cx="1184956" cy="128163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/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rgbClr val="000000"/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D=D+M</a:t>
                  </a:r>
                </a:p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rgbClr val="000000"/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A=A–1</a:t>
                  </a:r>
                </a:p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rgbClr val="000000"/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M=D+1</a:t>
                  </a:r>
                </a:p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rgbClr val="000000"/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...</a:t>
                  </a:r>
                </a:p>
                <a:p>
                  <a:pPr>
                    <a:lnSpc>
                      <a:spcPct val="90000"/>
                    </a:lnSpc>
                    <a:spcBef>
                      <a:spcPct val="10000"/>
                    </a:spcBef>
                    <a:buClr>
                      <a:srgbClr val="006600"/>
                    </a:buClr>
                    <a:buSzPct val="85000"/>
                  </a:pPr>
                  <a:endPara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endParaRPr>
                </a:p>
                <a:p>
                  <a:pPr>
                    <a:lnSpc>
                      <a:spcPct val="90000"/>
                    </a:lnSpc>
                    <a:spcBef>
                      <a:spcPct val="10000"/>
                    </a:spcBef>
                    <a:buClr>
                      <a:srgbClr val="006600"/>
                    </a:buClr>
                    <a:buSzPct val="85000"/>
                  </a:pPr>
                  <a:endPara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endParaRPr>
                </a:p>
                <a:p>
                  <a:pPr>
                    <a:lnSpc>
                      <a:spcPct val="90000"/>
                    </a:lnSpc>
                    <a:spcBef>
                      <a:spcPct val="10000"/>
                    </a:spcBef>
                    <a:buClr>
                      <a:srgbClr val="006600"/>
                    </a:buClr>
                    <a:buSzPct val="85000"/>
                  </a:pPr>
                  <a:endParaRPr lang="en-US" sz="1400" dirty="0">
                    <a:solidFill>
                      <a:srgbClr val="008000"/>
                    </a:solidFill>
                    <a:latin typeface="Consolas" charset="0"/>
                    <a:ea typeface="Arial Unicode MS" charset="0"/>
                    <a:cs typeface="Consolas" charset="0"/>
                  </a:endParaRPr>
                </a:p>
                <a:p>
                  <a:pPr>
                    <a:lnSpc>
                      <a:spcPct val="90000"/>
                    </a:lnSpc>
                    <a:spcBef>
                      <a:spcPct val="10000"/>
                    </a:spcBef>
                    <a:buClr>
                      <a:srgbClr val="006600"/>
                    </a:buClr>
                    <a:buSzPct val="85000"/>
                  </a:pPr>
                  <a:endPara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AF7BE91-96A8-3F4B-929B-CB46BF45325F}"/>
                    </a:ext>
                  </a:extLst>
                </p:cNvPr>
                <p:cNvSpPr txBox="1"/>
                <p:nvPr/>
              </p:nvSpPr>
              <p:spPr>
                <a:xfrm>
                  <a:off x="5176184" y="3261755"/>
                  <a:ext cx="107981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914400" rtl="0" eaLnBrk="1" latinLnBrk="0" hangingPunct="1"/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3648C8F8-C39C-7943-9DBB-07FE0DEDD2B2}"/>
                </a:ext>
              </a:extLst>
            </p:cNvPr>
            <p:cNvSpPr txBox="1">
              <a:spLocks/>
            </p:cNvSpPr>
            <p:nvPr/>
          </p:nvSpPr>
          <p:spPr>
            <a:xfrm>
              <a:off x="7162263" y="5312844"/>
              <a:ext cx="2060904" cy="5470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SzPct val="120000"/>
                <a:buNone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(Complete / formal syntax, later).</a:t>
              </a:r>
            </a:p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BB1715F-EA30-504B-BEE4-8838C2FE3D4D}"/>
              </a:ext>
            </a:extLst>
          </p:cNvPr>
          <p:cNvSpPr txBox="1">
            <a:spLocks/>
          </p:cNvSpPr>
          <p:nvPr/>
        </p:nvSpPr>
        <p:spPr>
          <a:xfrm>
            <a:off x="991291" y="1079646"/>
            <a:ext cx="2682804" cy="139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000" u="sng" dirty="0"/>
              <a:t> </a:t>
            </a:r>
          </a:p>
          <a:p>
            <a:pPr marL="231775" indent="-17780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dirty="0"/>
              <a:t> instruction</a:t>
            </a:r>
          </a:p>
          <a:p>
            <a:pPr marL="231775" indent="-17780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/>
              <a:t> instruction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2800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1E55DFE5-438C-634F-9A24-A87DDBE385D9}"/>
              </a:ext>
            </a:extLst>
          </p:cNvPr>
          <p:cNvSpPr/>
          <p:nvPr/>
        </p:nvSpPr>
        <p:spPr>
          <a:xfrm>
            <a:off x="755701" y="2082152"/>
            <a:ext cx="485775" cy="28575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10CD4-65D6-C340-BA33-E9AFFD611EF7}"/>
              </a:ext>
            </a:extLst>
          </p:cNvPr>
          <p:cNvSpPr txBox="1"/>
          <p:nvPr/>
        </p:nvSpPr>
        <p:spPr>
          <a:xfrm>
            <a:off x="275411" y="1036092"/>
            <a:ext cx="300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Instruction set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8D2F42F-98D0-5D4A-A305-A7827E247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Hack instructions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DBF0194-99BE-5441-B84F-9D17B0AED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4FBED80-9C2B-5B4E-A721-229632E29195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35DCDC-76A2-FF43-8878-76160D9BCCC9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0" name="Text Box 9">
              <a:extLst>
                <a:ext uri="{FF2B5EF4-FFF2-40B4-BE49-F238E27FC236}">
                  <a16:creationId xmlns:a16="http://schemas.microsoft.com/office/drawing/2014/main" id="{04370FFF-7825-F24E-A456-202C0731C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0711E0-6CB6-E945-8801-0B0B5912FFC1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6A0BB11C-B6CD-714F-9B50-A12C8D21A5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5" y="1787632"/>
              <a:ext cx="86164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6C6E43D4-0DFA-0D4C-8BA3-6849BA3CE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2" y="1787632"/>
              <a:ext cx="777047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1409A75E-11AA-9544-A776-C064010EA7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520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M=M–D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488B7AB-9BC9-4C4C-BABC-6A6685E5C99C}"/>
              </a:ext>
            </a:extLst>
          </p:cNvPr>
          <p:cNvGrpSpPr/>
          <p:nvPr/>
        </p:nvGrpSpPr>
        <p:grpSpPr>
          <a:xfrm>
            <a:off x="1056054" y="3217611"/>
            <a:ext cx="7026790" cy="1440185"/>
            <a:chOff x="1056054" y="3217611"/>
            <a:chExt cx="7026790" cy="1440185"/>
          </a:xfrm>
        </p:grpSpPr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4402D301-E47C-5844-84F4-31FCF1246D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054" y="3608489"/>
              <a:ext cx="1654587" cy="104930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D</a:t>
              </a:r>
              <a:r>
                <a:rPr lang="en-US" sz="9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9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2</a:t>
              </a:r>
              <a:endParaRPr lang="en-US" sz="1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3B1EB4-15A1-8E47-BA85-38A4F3BDED10}"/>
                </a:ext>
              </a:extLst>
            </p:cNvPr>
            <p:cNvSpPr txBox="1"/>
            <p:nvPr/>
          </p:nvSpPr>
          <p:spPr>
            <a:xfrm>
              <a:off x="1056054" y="3217611"/>
              <a:ext cx="1186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Examples:</a:t>
              </a:r>
            </a:p>
          </p:txBody>
        </p:sp>
        <p:sp>
          <p:nvSpPr>
            <p:cNvPr id="16" name="Rounded Rectangular Callout 15">
              <a:extLst>
                <a:ext uri="{FF2B5EF4-FFF2-40B4-BE49-F238E27FC236}">
                  <a16:creationId xmlns:a16="http://schemas.microsoft.com/office/drawing/2014/main" id="{77FC0312-E4BC-3A46-8AF3-56BD4594F3F7}"/>
                </a:ext>
              </a:extLst>
            </p:cNvPr>
            <p:cNvSpPr/>
            <p:nvPr/>
          </p:nvSpPr>
          <p:spPr>
            <a:xfrm>
              <a:off x="2974520" y="3781208"/>
              <a:ext cx="5108324" cy="703867"/>
            </a:xfrm>
            <a:prstGeom prst="wedgeRoundRectCallout">
              <a:avLst>
                <a:gd name="adj1" fmla="val -60718"/>
                <a:gd name="adj2" fmla="val 1210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0" rtlCol="0" anchor="ctr" anchorCtr="0"/>
            <a:lstStyle/>
            <a:p>
              <a:pPr>
                <a:spcBef>
                  <a:spcPts val="300"/>
                </a:spcBef>
                <a:buSzPct val="100000"/>
              </a:pPr>
              <a:r>
                <a:rPr lang="en-US" sz="1400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The game: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We show some typical Hack instructions (top left), and practice writing code examples that use subsets of these instructions.</a:t>
              </a:r>
              <a:endPara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7EC89B-6759-184A-84BF-59A7CC9EEE76}"/>
              </a:ext>
            </a:extLst>
          </p:cNvPr>
          <p:cNvSpPr txBox="1"/>
          <p:nvPr/>
        </p:nvSpPr>
        <p:spPr>
          <a:xfrm>
            <a:off x="1197253" y="3990619"/>
            <a:ext cx="775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20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592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533399" y="3048469"/>
            <a:ext cx="8104085" cy="25395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</a:t>
            </a:r>
            <a:r>
              <a:rPr lang="en-US" sz="2000" dirty="0"/>
              <a:t> (Part I: Hardware)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8145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87" name="Text Box 116"/>
          <p:cNvSpPr txBox="1">
            <a:spLocks noChangeArrowheads="1"/>
          </p:cNvSpPr>
          <p:nvPr/>
        </p:nvSpPr>
        <p:spPr bwMode="auto">
          <a:xfrm>
            <a:off x="682458" y="3851324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91" name="Text Box 117"/>
          <p:cNvSpPr txBox="1">
            <a:spLocks noChangeArrowheads="1"/>
          </p:cNvSpPr>
          <p:nvPr/>
        </p:nvSpPr>
        <p:spPr bwMode="auto">
          <a:xfrm>
            <a:off x="682458" y="3482731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92" name="Rectangle 74"/>
          <p:cNvSpPr>
            <a:spLocks noChangeArrowheads="1"/>
          </p:cNvSpPr>
          <p:nvPr/>
        </p:nvSpPr>
        <p:spPr bwMode="auto">
          <a:xfrm>
            <a:off x="1555409" y="4626347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96" name="Group 95"/>
          <p:cNvGrpSpPr/>
          <p:nvPr/>
        </p:nvGrpSpPr>
        <p:grpSpPr>
          <a:xfrm>
            <a:off x="2961842" y="3913203"/>
            <a:ext cx="1140755" cy="927451"/>
            <a:chOff x="2987242" y="4865703"/>
            <a:chExt cx="1140755" cy="927451"/>
          </a:xfrm>
        </p:grpSpPr>
        <p:sp>
          <p:nvSpPr>
            <p:cNvPr id="97" name="Text Box 118"/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98" name="Text Box 119"/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100" name="Text Box 122"/>
          <p:cNvSpPr txBox="1">
            <a:spLocks noChangeArrowheads="1"/>
          </p:cNvSpPr>
          <p:nvPr/>
        </p:nvSpPr>
        <p:spPr bwMode="auto">
          <a:xfrm>
            <a:off x="5061667" y="4666932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01" name="Text Box 123"/>
          <p:cNvSpPr txBox="1">
            <a:spLocks noChangeArrowheads="1"/>
          </p:cNvSpPr>
          <p:nvPr/>
        </p:nvSpPr>
        <p:spPr bwMode="auto">
          <a:xfrm>
            <a:off x="5061667" y="4333004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102" name="Group 73"/>
          <p:cNvGrpSpPr>
            <a:grpSpLocks/>
          </p:cNvGrpSpPr>
          <p:nvPr/>
        </p:nvGrpSpPr>
        <p:grpSpPr bwMode="auto">
          <a:xfrm rot="21366947">
            <a:off x="7253225" y="4684173"/>
            <a:ext cx="1265359" cy="515450"/>
            <a:chOff x="4241" y="3159"/>
            <a:chExt cx="1199" cy="453"/>
          </a:xfrm>
        </p:grpSpPr>
        <p:sp>
          <p:nvSpPr>
            <p:cNvPr id="103" name="Line 56"/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/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/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117" name="Rectangle 131"/>
          <p:cNvSpPr>
            <a:spLocks noChangeArrowheads="1"/>
          </p:cNvSpPr>
          <p:nvPr/>
        </p:nvSpPr>
        <p:spPr bwMode="auto">
          <a:xfrm>
            <a:off x="6436695" y="4375859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347" y="2029475"/>
            <a:ext cx="410" cy="1453257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53557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56" name="Rectangle 65"/>
          <p:cNvSpPr>
            <a:spLocks noChangeArrowheads="1"/>
          </p:cNvSpPr>
          <p:nvPr/>
        </p:nvSpPr>
        <p:spPr bwMode="auto">
          <a:xfrm>
            <a:off x="5948724" y="3264624"/>
            <a:ext cx="2359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dirty="0"/>
              <a:t>hardware platform</a:t>
            </a:r>
          </a:p>
        </p:txBody>
      </p:sp>
      <p:sp>
        <p:nvSpPr>
          <p:cNvPr id="93" name="Line 135"/>
          <p:cNvSpPr>
            <a:spLocks noChangeShapeType="1"/>
          </p:cNvSpPr>
          <p:nvPr/>
        </p:nvSpPr>
        <p:spPr bwMode="auto">
          <a:xfrm flipH="1">
            <a:off x="4090395" y="4489978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/>
          <p:cNvSpPr>
            <a:spLocks noChangeShapeType="1"/>
          </p:cNvSpPr>
          <p:nvPr/>
        </p:nvSpPr>
        <p:spPr bwMode="auto">
          <a:xfrm flipH="1">
            <a:off x="6237016" y="4871907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/>
          <p:cNvSpPr>
            <a:spLocks noChangeShapeType="1"/>
          </p:cNvSpPr>
          <p:nvPr/>
        </p:nvSpPr>
        <p:spPr bwMode="auto">
          <a:xfrm flipH="1" flipV="1">
            <a:off x="1808054" y="4041213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8" name="Rectangle 131">
            <a:extLst>
              <a:ext uri="{FF2B5EF4-FFF2-40B4-BE49-F238E27FC236}">
                <a16:creationId xmlns:a16="http://schemas.microsoft.com/office/drawing/2014/main" id="{83996767-02E0-0149-9750-62F731937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867" y="4019261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43" name="Rectangle 131">
            <a:extLst>
              <a:ext uri="{FF2B5EF4-FFF2-40B4-BE49-F238E27FC236}">
                <a16:creationId xmlns:a16="http://schemas.microsoft.com/office/drawing/2014/main" id="{5AC7AACF-B613-9445-A3F2-C1572E12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780" y="3520843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41" name="Rectangle 131">
            <a:extLst>
              <a:ext uri="{FF2B5EF4-FFF2-40B4-BE49-F238E27FC236}">
                <a16:creationId xmlns:a16="http://schemas.microsoft.com/office/drawing/2014/main" id="{BA333299-9A6A-7A4F-8EDE-9FD4D55C4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17" y="2306380"/>
            <a:ext cx="1033459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Developing an assembler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7357FF-B153-724B-A708-A0DB7E2F64ED}"/>
              </a:ext>
            </a:extLst>
          </p:cNvPr>
          <p:cNvSpPr/>
          <p:nvPr/>
        </p:nvSpPr>
        <p:spPr>
          <a:xfrm>
            <a:off x="4358696" y="4591303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915F38-CB04-8F4C-8B70-6A03F5201CCB}"/>
              </a:ext>
            </a:extLst>
          </p:cNvPr>
          <p:cNvSpPr/>
          <p:nvPr/>
        </p:nvSpPr>
        <p:spPr>
          <a:xfrm>
            <a:off x="4358696" y="496132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DED795-9CA3-E044-A99F-462167C32899}"/>
              </a:ext>
            </a:extLst>
          </p:cNvPr>
          <p:cNvSpPr/>
          <p:nvPr/>
        </p:nvSpPr>
        <p:spPr>
          <a:xfrm>
            <a:off x="6461592" y="496809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F08687-271A-384C-AFCF-88A93876EBAB}"/>
              </a:ext>
            </a:extLst>
          </p:cNvPr>
          <p:cNvSpPr/>
          <p:nvPr/>
        </p:nvSpPr>
        <p:spPr>
          <a:xfrm>
            <a:off x="2069903" y="1424325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34" name="Rectangle 131">
            <a:extLst>
              <a:ext uri="{FF2B5EF4-FFF2-40B4-BE49-F238E27FC236}">
                <a16:creationId xmlns:a16="http://schemas.microsoft.com/office/drawing/2014/main" id="{37F3A472-DBD8-3646-8640-63F06686A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4673" y="1383332"/>
            <a:ext cx="12796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Writing low-level programs</a:t>
            </a:r>
            <a:endParaRPr lang="en-US" sz="1400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7A181F3-6195-FE47-A5F7-9B1F6378DBC4}"/>
              </a:ext>
            </a:extLst>
          </p:cNvPr>
          <p:cNvSpPr/>
          <p:nvPr/>
        </p:nvSpPr>
        <p:spPr>
          <a:xfrm>
            <a:off x="415599" y="1021047"/>
            <a:ext cx="1537769" cy="3645885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0A6D26DC-6B3D-3340-8252-4270AEC8CA3F}"/>
              </a:ext>
            </a:extLst>
          </p:cNvPr>
          <p:cNvSpPr/>
          <p:nvPr/>
        </p:nvSpPr>
        <p:spPr>
          <a:xfrm>
            <a:off x="4575011" y="1198324"/>
            <a:ext cx="3849898" cy="1435508"/>
          </a:xfrm>
          <a:prstGeom prst="wedgeRoundRectCallout">
            <a:avLst>
              <a:gd name="adj1" fmla="val -67286"/>
              <a:gd name="adj2" fmla="val -2478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432"/>
              </a:spcBef>
            </a:pP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chapter we’ll become familiar with: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563" indent="-182563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Hack computer / instruction set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563" indent="-182563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 programming</a:t>
            </a:r>
          </a:p>
          <a:p>
            <a:pPr marL="182563" indent="-182563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 / assemblers</a:t>
            </a:r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F0207BCF-3CE8-D04D-9617-D5767F2558CC}"/>
              </a:ext>
            </a:extLst>
          </p:cNvPr>
          <p:cNvSpPr/>
          <p:nvPr/>
        </p:nvSpPr>
        <p:spPr>
          <a:xfrm>
            <a:off x="1067141" y="5846523"/>
            <a:ext cx="2971395" cy="591764"/>
          </a:xfrm>
          <a:prstGeom prst="wedgeRoundRectCallout">
            <a:avLst>
              <a:gd name="adj1" fmla="val 30784"/>
              <a:gd name="adj2" fmla="val -19766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46800" rtlCol="0" anchor="ctr" anchorCtr="0"/>
          <a:lstStyle/>
          <a:p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previous chapters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we’ve built the computer’s ALU and RAM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41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Hack instructions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DBF0194-99BE-5441-B84F-9D17B0AED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B8E2E9-DAC8-7E4E-9C49-99E4E5581D73}"/>
              </a:ext>
            </a:extLst>
          </p:cNvPr>
          <p:cNvSpPr txBox="1"/>
          <p:nvPr/>
        </p:nvSpPr>
        <p:spPr>
          <a:xfrm>
            <a:off x="1056054" y="3217611"/>
            <a:ext cx="118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A7C614-B030-7741-B03E-36A90844A983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93D337-8856-7148-A27A-FA0C26541090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ACCF77A0-4515-4941-BA2D-A7F4F9258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66713-3623-2548-86B9-E79E2B8DDE80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8" name="Text Box 9">
              <a:extLst>
                <a:ext uri="{FF2B5EF4-FFF2-40B4-BE49-F238E27FC236}">
                  <a16:creationId xmlns:a16="http://schemas.microsoft.com/office/drawing/2014/main" id="{C3B2074A-BBC6-0648-91AD-E6749749F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5" y="1787632"/>
              <a:ext cx="86164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0CC6E8AA-46D4-1A43-99E9-7D8B84DFD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2" y="1787632"/>
              <a:ext cx="777047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30" name="Text Box 9">
              <a:extLst>
                <a:ext uri="{FF2B5EF4-FFF2-40B4-BE49-F238E27FC236}">
                  <a16:creationId xmlns:a16="http://schemas.microsoft.com/office/drawing/2014/main" id="{6785447F-2813-FD44-8B6C-EBD8945F4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520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M=M–D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sp>
        <p:nvSpPr>
          <p:cNvPr id="15" name="Text Box 9">
            <a:extLst>
              <a:ext uri="{FF2B5EF4-FFF2-40B4-BE49-F238E27FC236}">
                <a16:creationId xmlns:a16="http://schemas.microsoft.com/office/drawing/2014/main" id="{FC8FFBD9-FC89-0C48-A434-E44B7466F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054" y="3608489"/>
            <a:ext cx="1654587" cy="1049307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D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2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D=1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D=D+1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A153BB-52C6-0F48-9D5C-D308085A455F}"/>
              </a:ext>
            </a:extLst>
          </p:cNvPr>
          <p:cNvGrpSpPr/>
          <p:nvPr/>
        </p:nvGrpSpPr>
        <p:grpSpPr>
          <a:xfrm>
            <a:off x="3083255" y="3609576"/>
            <a:ext cx="3977729" cy="1049307"/>
            <a:chOff x="3083255" y="3609576"/>
            <a:chExt cx="3977729" cy="1049307"/>
          </a:xfrm>
        </p:grpSpPr>
        <p:sp>
          <p:nvSpPr>
            <p:cNvPr id="19" name="Text Box 9">
              <a:extLst>
                <a:ext uri="{FF2B5EF4-FFF2-40B4-BE49-F238E27FC236}">
                  <a16:creationId xmlns:a16="http://schemas.microsoft.com/office/drawing/2014/main" id="{2B44C1A6-05A1-1548-BDAC-41A8C2985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3255" y="3609576"/>
              <a:ext cx="1654587" cy="104930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D</a:t>
              </a:r>
              <a:r>
                <a:rPr lang="en-US" sz="9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9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1954</a:t>
              </a:r>
              <a:endParaRPr lang="en-US" sz="1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88A1CB1A-F6FD-884F-A207-59B317CC89CC}"/>
                </a:ext>
              </a:extLst>
            </p:cNvPr>
            <p:cNvSpPr/>
            <p:nvPr/>
          </p:nvSpPr>
          <p:spPr>
            <a:xfrm>
              <a:off x="4980186" y="3845882"/>
              <a:ext cx="2080798" cy="644435"/>
            </a:xfrm>
            <a:prstGeom prst="wedgeRoundRectCallout">
              <a:avLst>
                <a:gd name="adj1" fmla="val -48486"/>
                <a:gd name="adj2" fmla="val 918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0" rtlCol="0" anchor="ctr" anchorCtr="0"/>
            <a:lstStyle/>
            <a:p>
              <a:pPr>
                <a:spcBef>
                  <a:spcPts val="300"/>
                </a:spcBef>
                <a:buSzPct val="100000"/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Use only the instructions shown in this slide</a:t>
              </a:r>
              <a:endPara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8D287C-2BCF-4641-B95B-E9F8C64E364B}"/>
                </a:ext>
              </a:extLst>
            </p:cNvPr>
            <p:cNvSpPr txBox="1"/>
            <p:nvPr/>
          </p:nvSpPr>
          <p:spPr>
            <a:xfrm>
              <a:off x="3220628" y="3981193"/>
              <a:ext cx="775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320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350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Hack instructions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DBF0194-99BE-5441-B84F-9D17B0AED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54" name="Text Box 9">
            <a:extLst>
              <a:ext uri="{FF2B5EF4-FFF2-40B4-BE49-F238E27FC236}">
                <a16:creationId xmlns:a16="http://schemas.microsoft.com/office/drawing/2014/main" id="{A2C07C82-FAD6-C44C-A524-4C949FD3B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3255" y="3609576"/>
            <a:ext cx="1654587" cy="1049307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D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1954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@1954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D=A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60" name="Text Box 9">
            <a:extLst>
              <a:ext uri="{FF2B5EF4-FFF2-40B4-BE49-F238E27FC236}">
                <a16:creationId xmlns:a16="http://schemas.microsoft.com/office/drawing/2014/main" id="{145DD900-1789-D44C-B101-B495A7F9E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054" y="3608489"/>
            <a:ext cx="1654587" cy="1049307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D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2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D=1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D=D+1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B8E2E9-DAC8-7E4E-9C49-99E4E5581D73}"/>
              </a:ext>
            </a:extLst>
          </p:cNvPr>
          <p:cNvSpPr txBox="1"/>
          <p:nvPr/>
        </p:nvSpPr>
        <p:spPr>
          <a:xfrm>
            <a:off x="1056054" y="3217611"/>
            <a:ext cx="118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A7C614-B030-7741-B03E-36A90844A983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93D337-8856-7148-A27A-FA0C26541090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ACCF77A0-4515-4941-BA2D-A7F4F9258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66713-3623-2548-86B9-E79E2B8DDE80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8" name="Text Box 9">
              <a:extLst>
                <a:ext uri="{FF2B5EF4-FFF2-40B4-BE49-F238E27FC236}">
                  <a16:creationId xmlns:a16="http://schemas.microsoft.com/office/drawing/2014/main" id="{C3B2074A-BBC6-0648-91AD-E6749749F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5" y="1787632"/>
              <a:ext cx="86164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0CC6E8AA-46D4-1A43-99E9-7D8B84DFD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2" y="1787632"/>
              <a:ext cx="777047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30" name="Text Box 9">
              <a:extLst>
                <a:ext uri="{FF2B5EF4-FFF2-40B4-BE49-F238E27FC236}">
                  <a16:creationId xmlns:a16="http://schemas.microsoft.com/office/drawing/2014/main" id="{6785447F-2813-FD44-8B6C-EBD8945F4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520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M=M–D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D27CBA0-3D8F-A14E-A74F-71A670B66ACB}"/>
              </a:ext>
            </a:extLst>
          </p:cNvPr>
          <p:cNvGrpSpPr/>
          <p:nvPr/>
        </p:nvGrpSpPr>
        <p:grpSpPr>
          <a:xfrm>
            <a:off x="5110456" y="3608489"/>
            <a:ext cx="3993674" cy="1049307"/>
            <a:chOff x="5110456" y="3608489"/>
            <a:chExt cx="3993674" cy="10493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AB1B15C-6D07-F643-B098-616AD0F60051}"/>
                </a:ext>
              </a:extLst>
            </p:cNvPr>
            <p:cNvGrpSpPr/>
            <p:nvPr/>
          </p:nvGrpSpPr>
          <p:grpSpPr>
            <a:xfrm>
              <a:off x="5110456" y="3608489"/>
              <a:ext cx="3993674" cy="1049307"/>
              <a:chOff x="5110456" y="3608489"/>
              <a:chExt cx="3993674" cy="1049307"/>
            </a:xfrm>
          </p:grpSpPr>
          <p:sp>
            <p:nvSpPr>
              <p:cNvPr id="61" name="Text Box 9">
                <a:extLst>
                  <a:ext uri="{FF2B5EF4-FFF2-40B4-BE49-F238E27FC236}">
                    <a16:creationId xmlns:a16="http://schemas.microsoft.com/office/drawing/2014/main" id="{F6BEF9B1-14EA-3C44-82A8-9743A04700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10456" y="3608489"/>
                <a:ext cx="1654587" cy="104930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016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300"/>
                  </a:spcBef>
                  <a:buClr>
                    <a:srgbClr val="006600"/>
                  </a:buClr>
                  <a:buSzPct val="85000"/>
                </a:pP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// D</a:t>
                </a:r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 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←</a:t>
                </a:r>
                <a:r>
                  <a:rPr lang="en-US" sz="900" dirty="0">
                    <a:solidFill>
                      <a:schemeClr val="accent6">
                        <a:lumMod val="7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 </a:t>
                </a: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D</a:t>
                </a:r>
                <a:r>
                  <a:rPr lang="en-US" sz="800" dirty="0">
                    <a:solidFill>
                      <a:schemeClr val="accent6">
                        <a:lumMod val="7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 </a:t>
                </a: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+</a:t>
                </a:r>
                <a:r>
                  <a:rPr lang="en-US" sz="800" dirty="0">
                    <a:solidFill>
                      <a:schemeClr val="accent6">
                        <a:lumMod val="7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 </a:t>
                </a: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Consolas" charset="0"/>
                    <a:ea typeface="Arial Unicode MS" charset="0"/>
                    <a:cs typeface="Consolas" charset="0"/>
                  </a:rPr>
                  <a:t>23</a:t>
                </a:r>
                <a:endParaRPr lang="en-US" sz="18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  <p:sp>
            <p:nvSpPr>
              <p:cNvPr id="19" name="Rounded Rectangular Callout 18">
                <a:extLst>
                  <a:ext uri="{FF2B5EF4-FFF2-40B4-BE49-F238E27FC236}">
                    <a16:creationId xmlns:a16="http://schemas.microsoft.com/office/drawing/2014/main" id="{C9F7EF97-397D-0141-862B-A46E566F99D0}"/>
                  </a:ext>
                </a:extLst>
              </p:cNvPr>
              <p:cNvSpPr/>
              <p:nvPr/>
            </p:nvSpPr>
            <p:spPr>
              <a:xfrm>
                <a:off x="7023332" y="3845882"/>
                <a:ext cx="2080798" cy="644435"/>
              </a:xfrm>
              <a:prstGeom prst="wedgeRoundRectCallout">
                <a:avLst>
                  <a:gd name="adj1" fmla="val -48486"/>
                  <a:gd name="adj2" fmla="val 9181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Ins="0" rtlCol="0" anchor="ctr" anchorCtr="0"/>
              <a:lstStyle/>
              <a:p>
                <a:pPr>
                  <a:spcBef>
                    <a:spcPts val="300"/>
                  </a:spcBef>
                  <a:buSzPct val="100000"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Use only the instructions shown in thus slide</a:t>
                </a:r>
                <a:endParaRPr lang="en-US" sz="11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385638-A17E-4F4F-A04F-004F2FAA294B}"/>
                </a:ext>
              </a:extLst>
            </p:cNvPr>
            <p:cNvSpPr txBox="1"/>
            <p:nvPr/>
          </p:nvSpPr>
          <p:spPr>
            <a:xfrm>
              <a:off x="5263774" y="3981193"/>
              <a:ext cx="775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320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9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Hack instructions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DBF0194-99BE-5441-B84F-9D17B0AED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54" name="Text Box 9">
            <a:extLst>
              <a:ext uri="{FF2B5EF4-FFF2-40B4-BE49-F238E27FC236}">
                <a16:creationId xmlns:a16="http://schemas.microsoft.com/office/drawing/2014/main" id="{A2C07C82-FAD6-C44C-A524-4C949FD3B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3255" y="3609576"/>
            <a:ext cx="1654587" cy="1049307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D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1954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@1954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D=A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EDF4849-FBA6-0842-BEAD-A8008E262C6A}"/>
              </a:ext>
            </a:extLst>
          </p:cNvPr>
          <p:cNvSpPr txBox="1">
            <a:spLocks/>
          </p:cNvSpPr>
          <p:nvPr/>
        </p:nvSpPr>
        <p:spPr>
          <a:xfrm>
            <a:off x="1010882" y="4872872"/>
            <a:ext cx="7391543" cy="1314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Observation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</a:pPr>
            <a:r>
              <a:rPr lang="en-US" sz="1800" dirty="0"/>
              <a:t>In these examples we use the address register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800" dirty="0"/>
              <a:t> as a </a:t>
            </a:r>
            <a:r>
              <a:rPr lang="en-US" sz="1800" i="1" dirty="0"/>
              <a:t>data register</a:t>
            </a:r>
            <a:r>
              <a:rPr lang="en-US" sz="1800" dirty="0"/>
              <a:t>: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</a:pPr>
            <a:r>
              <a:rPr lang="en-US" sz="1800" dirty="0"/>
              <a:t>The addressing side-effects of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800" dirty="0"/>
              <a:t> are ignored.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1800" dirty="0"/>
          </a:p>
        </p:txBody>
      </p:sp>
      <p:sp>
        <p:nvSpPr>
          <p:cNvPr id="60" name="Text Box 9">
            <a:extLst>
              <a:ext uri="{FF2B5EF4-FFF2-40B4-BE49-F238E27FC236}">
                <a16:creationId xmlns:a16="http://schemas.microsoft.com/office/drawing/2014/main" id="{145DD900-1789-D44C-B101-B495A7F9E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054" y="3608489"/>
            <a:ext cx="1654587" cy="1049307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D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2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D=1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D=D+1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61" name="Text Box 9">
            <a:extLst>
              <a:ext uri="{FF2B5EF4-FFF2-40B4-BE49-F238E27FC236}">
                <a16:creationId xmlns:a16="http://schemas.microsoft.com/office/drawing/2014/main" id="{F6BEF9B1-14EA-3C44-82A8-9743A0470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456" y="3608489"/>
            <a:ext cx="1654587" cy="1049307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D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23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@23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D=D+A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B8E2E9-DAC8-7E4E-9C49-99E4E5581D73}"/>
              </a:ext>
            </a:extLst>
          </p:cNvPr>
          <p:cNvSpPr txBox="1"/>
          <p:nvPr/>
        </p:nvSpPr>
        <p:spPr>
          <a:xfrm>
            <a:off x="1056054" y="3217611"/>
            <a:ext cx="118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A7C614-B030-7741-B03E-36A90844A983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93D337-8856-7148-A27A-FA0C26541090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ACCF77A0-4515-4941-BA2D-A7F4F9258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66713-3623-2548-86B9-E79E2B8DDE80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8" name="Text Box 9">
              <a:extLst>
                <a:ext uri="{FF2B5EF4-FFF2-40B4-BE49-F238E27FC236}">
                  <a16:creationId xmlns:a16="http://schemas.microsoft.com/office/drawing/2014/main" id="{C3B2074A-BBC6-0648-91AD-E6749749F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5" y="1787632"/>
              <a:ext cx="86164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0CC6E8AA-46D4-1A43-99E9-7D8B84DFD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2" y="1787632"/>
              <a:ext cx="777047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30" name="Text Box 9">
              <a:extLst>
                <a:ext uri="{FF2B5EF4-FFF2-40B4-BE49-F238E27FC236}">
                  <a16:creationId xmlns:a16="http://schemas.microsoft.com/office/drawing/2014/main" id="{6785447F-2813-FD44-8B6C-EBD8945F4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520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M=M–D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00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Hack instructions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DBF0194-99BE-5441-B84F-9D17B0AED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13" name="Text Box 9">
            <a:extLst>
              <a:ext uri="{FF2B5EF4-FFF2-40B4-BE49-F238E27FC236}">
                <a16:creationId xmlns:a16="http://schemas.microsoft.com/office/drawing/2014/main" id="{E5D089E5-7A0A-0B42-9866-D1EA67280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976" y="3598440"/>
            <a:ext cx="1872531" cy="1456572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RAM[100]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0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2AD8E-0BAE-3D48-964A-1004C01500BF}"/>
              </a:ext>
            </a:extLst>
          </p:cNvPr>
          <p:cNvSpPr txBox="1"/>
          <p:nvPr/>
        </p:nvSpPr>
        <p:spPr>
          <a:xfrm>
            <a:off x="1056053" y="3217611"/>
            <a:ext cx="277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examples: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2519EF-7B6B-E549-9E3B-06D6DC22FAA1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2DBE14-EF77-2D49-A4D2-8BF17BF7A4BB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7C38523B-0570-FA4E-AF12-01338F09A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F91825-0115-7040-8DA2-9C27FC8A6F9E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D3FB7706-BC43-924E-A066-E17E8AC8CA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5" y="1787632"/>
              <a:ext cx="86164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7" name="Text Box 9">
              <a:extLst>
                <a:ext uri="{FF2B5EF4-FFF2-40B4-BE49-F238E27FC236}">
                  <a16:creationId xmlns:a16="http://schemas.microsoft.com/office/drawing/2014/main" id="{2E5409ED-3820-564A-9B82-B034DD00FB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2" y="1787632"/>
              <a:ext cx="777047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8" name="Text Box 9">
              <a:extLst>
                <a:ext uri="{FF2B5EF4-FFF2-40B4-BE49-F238E27FC236}">
                  <a16:creationId xmlns:a16="http://schemas.microsoft.com/office/drawing/2014/main" id="{B2ED0727-5BAD-7B45-9523-E8196BCF7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520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M=M–D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371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Hack instructions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DBF0194-99BE-5441-B84F-9D17B0AED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13" name="Text Box 9">
            <a:extLst>
              <a:ext uri="{FF2B5EF4-FFF2-40B4-BE49-F238E27FC236}">
                <a16:creationId xmlns:a16="http://schemas.microsoft.com/office/drawing/2014/main" id="{E5D089E5-7A0A-0B42-9866-D1EA67280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976" y="3598440"/>
            <a:ext cx="1872531" cy="1456572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RAM[100]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0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@100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M=0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629F9F-9CFC-2943-953F-F9A33A4BD859}"/>
              </a:ext>
            </a:extLst>
          </p:cNvPr>
          <p:cNvSpPr txBox="1"/>
          <p:nvPr/>
        </p:nvSpPr>
        <p:spPr>
          <a:xfrm>
            <a:off x="1056053" y="3217611"/>
            <a:ext cx="277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examples: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BD2496-6DAF-6F41-AE5B-C532A57D9E27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C690EF-AA5F-6240-8349-33E3ECB33175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7CE34B6E-9C60-A841-B655-56BC9358F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AE6569-B945-234C-8FE2-E8534D06555F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D5298DEE-CEB4-6F46-9094-C31C4D4199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5" y="1787632"/>
              <a:ext cx="86164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05AD194E-16C3-7A44-BA26-3A827232F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2" y="1787632"/>
              <a:ext cx="777047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7" name="Text Box 9">
              <a:extLst>
                <a:ext uri="{FF2B5EF4-FFF2-40B4-BE49-F238E27FC236}">
                  <a16:creationId xmlns:a16="http://schemas.microsoft.com/office/drawing/2014/main" id="{1DC90AF7-D2E7-D04C-A59C-DE0F8D71B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520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M=M–D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sp>
        <p:nvSpPr>
          <p:cNvPr id="14" name="Text Box 9">
            <a:extLst>
              <a:ext uri="{FF2B5EF4-FFF2-40B4-BE49-F238E27FC236}">
                <a16:creationId xmlns:a16="http://schemas.microsoft.com/office/drawing/2014/main" id="{EBC278DF-C15A-984F-8545-C33E6A150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043" y="3620700"/>
            <a:ext cx="1884535" cy="145657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RAM[100]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17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32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Hack instructions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DBF0194-99BE-5441-B84F-9D17B0AED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13" name="Text Box 9">
            <a:extLst>
              <a:ext uri="{FF2B5EF4-FFF2-40B4-BE49-F238E27FC236}">
                <a16:creationId xmlns:a16="http://schemas.microsoft.com/office/drawing/2014/main" id="{E5D089E5-7A0A-0B42-9866-D1EA67280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976" y="3598440"/>
            <a:ext cx="1872531" cy="1456572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RAM[100]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0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@100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M=0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EBC278DF-C15A-984F-8545-C33E6A150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043" y="3620700"/>
            <a:ext cx="1884535" cy="145657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RAM[100]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17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@17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D=A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@100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M=D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EAB199B-4B97-8D4D-BC4F-F6170BC41AD7}"/>
              </a:ext>
            </a:extLst>
          </p:cNvPr>
          <p:cNvSpPr/>
          <p:nvPr/>
        </p:nvSpPr>
        <p:spPr>
          <a:xfrm>
            <a:off x="4418310" y="4953412"/>
            <a:ext cx="3074690" cy="1258935"/>
          </a:xfrm>
          <a:prstGeom prst="wedgeRoundRectCallout">
            <a:avLst>
              <a:gd name="adj1" fmla="val -41438"/>
              <a:gd name="adj2" fmla="val -806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marL="215900" indent="-215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pair of instructions: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used as a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register</a:t>
            </a:r>
          </a:p>
          <a:p>
            <a:pPr marL="215900" indent="-215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pair of instructions: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used as an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register</a:t>
            </a:r>
            <a:endParaRPr lang="en-US" sz="12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710E8D-57D2-7240-B638-ECFFA0FE5EAC}"/>
              </a:ext>
            </a:extLst>
          </p:cNvPr>
          <p:cNvSpPr txBox="1"/>
          <p:nvPr/>
        </p:nvSpPr>
        <p:spPr>
          <a:xfrm>
            <a:off x="1056053" y="3217611"/>
            <a:ext cx="277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examples: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33395A-8711-1D45-89A4-722876FC40FD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4C6C40-E24A-C141-8C93-BAD062B0E266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A5822970-C195-3445-B31C-D83B5AA0BA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854449-C004-8B42-95C9-0F7D2E8F7865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7" name="Text Box 9">
              <a:extLst>
                <a:ext uri="{FF2B5EF4-FFF2-40B4-BE49-F238E27FC236}">
                  <a16:creationId xmlns:a16="http://schemas.microsoft.com/office/drawing/2014/main" id="{7844CA5A-ADE6-5149-AB56-CFB59E278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5" y="1787632"/>
              <a:ext cx="86164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8" name="Text Box 9">
              <a:extLst>
                <a:ext uri="{FF2B5EF4-FFF2-40B4-BE49-F238E27FC236}">
                  <a16:creationId xmlns:a16="http://schemas.microsoft.com/office/drawing/2014/main" id="{5B915576-332F-DD49-8A49-D040E398F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2" y="1787632"/>
              <a:ext cx="777047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E2AD43A5-D7C2-A447-9B77-1D911A4E4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520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M=M–D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347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Hack instructions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DBF0194-99BE-5441-B84F-9D17B0AED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13" name="Text Box 9">
            <a:extLst>
              <a:ext uri="{FF2B5EF4-FFF2-40B4-BE49-F238E27FC236}">
                <a16:creationId xmlns:a16="http://schemas.microsoft.com/office/drawing/2014/main" id="{E5D089E5-7A0A-0B42-9866-D1EA67280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976" y="3598440"/>
            <a:ext cx="1872531" cy="1456572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RAM[100]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0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@100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M=0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EBC278DF-C15A-984F-8545-C33E6A150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043" y="3620700"/>
            <a:ext cx="1884535" cy="145657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RAM[100]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17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@17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D=A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@100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M=D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FC83B5-9EBC-3F4F-937D-BD55C265A4F4}"/>
              </a:ext>
            </a:extLst>
          </p:cNvPr>
          <p:cNvSpPr txBox="1"/>
          <p:nvPr/>
        </p:nvSpPr>
        <p:spPr>
          <a:xfrm>
            <a:off x="1056053" y="3217611"/>
            <a:ext cx="277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examples: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07F5FF-952D-4C4B-AAC1-7F7026A68ABE}"/>
              </a:ext>
            </a:extLst>
          </p:cNvPr>
          <p:cNvGrpSpPr/>
          <p:nvPr/>
        </p:nvGrpSpPr>
        <p:grpSpPr>
          <a:xfrm>
            <a:off x="5835114" y="3621445"/>
            <a:ext cx="2488793" cy="1455828"/>
            <a:chOff x="5835114" y="3621445"/>
            <a:chExt cx="2488793" cy="1455828"/>
          </a:xfrm>
        </p:grpSpPr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B088C8D2-698F-4040-9A6F-A94A8CC51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5114" y="3621445"/>
              <a:ext cx="2488793" cy="14558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RAM[100]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RAM[200]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63BB17-A026-F241-9BEC-38220D571ED5}"/>
                </a:ext>
              </a:extLst>
            </p:cNvPr>
            <p:cNvSpPr txBox="1"/>
            <p:nvPr/>
          </p:nvSpPr>
          <p:spPr>
            <a:xfrm>
              <a:off x="5944217" y="4038283"/>
              <a:ext cx="7752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440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2F5F54-5201-E748-AA0B-175E64AD0B15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79CB8E-B3C1-244D-BB17-6E72EB2D7BB8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19" name="Text Box 9">
              <a:extLst>
                <a:ext uri="{FF2B5EF4-FFF2-40B4-BE49-F238E27FC236}">
                  <a16:creationId xmlns:a16="http://schemas.microsoft.com/office/drawing/2014/main" id="{6E50832D-1B0C-C643-A09F-2DA0A5A755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4EA8FB-ECB8-1E4E-ADD3-DC47FF227753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1" name="Text Box 9">
              <a:extLst>
                <a:ext uri="{FF2B5EF4-FFF2-40B4-BE49-F238E27FC236}">
                  <a16:creationId xmlns:a16="http://schemas.microsoft.com/office/drawing/2014/main" id="{4466DE2E-EE83-E948-A13F-1C72331E9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5" y="1787632"/>
              <a:ext cx="86164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A5DAFF53-EC46-7B44-BF6C-391E6703F1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2" y="1787632"/>
              <a:ext cx="777047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49771F7E-F59A-1E4F-844F-42FD8255F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520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M=M–D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92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Hack instructions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DBF0194-99BE-5441-B84F-9D17B0AED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13" name="Text Box 9">
            <a:extLst>
              <a:ext uri="{FF2B5EF4-FFF2-40B4-BE49-F238E27FC236}">
                <a16:creationId xmlns:a16="http://schemas.microsoft.com/office/drawing/2014/main" id="{E5D089E5-7A0A-0B42-9866-D1EA67280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976" y="3598440"/>
            <a:ext cx="1872531" cy="1456572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RAM[100]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0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@100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M=0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EBC278DF-C15A-984F-8545-C33E6A150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043" y="3620700"/>
            <a:ext cx="1884535" cy="145657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RAM[100]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17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@17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D=A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@100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M=D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B088C8D2-698F-4040-9A6F-A94A8CC51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114" y="3621445"/>
            <a:ext cx="2488793" cy="1455828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RAM[100]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RAM[200]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@200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D=M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@100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M=D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FDC036C-54D4-7F44-AD6D-C04D1C34901C}"/>
              </a:ext>
            </a:extLst>
          </p:cNvPr>
          <p:cNvSpPr txBox="1">
            <a:spLocks/>
          </p:cNvSpPr>
          <p:nvPr/>
        </p:nvSpPr>
        <p:spPr>
          <a:xfrm>
            <a:off x="1057895" y="5242497"/>
            <a:ext cx="10010598" cy="1314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u="sng" dirty="0"/>
              <a:t>When we want to operate on a memory register</a:t>
            </a:r>
            <a:r>
              <a:rPr lang="en-US" sz="1600" dirty="0"/>
              <a:t>, we typically need a pair of instructions: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A instruction</a:t>
            </a:r>
            <a:r>
              <a:rPr lang="he-IL" sz="1600" dirty="0"/>
              <a:t>:</a:t>
            </a:r>
            <a:r>
              <a:rPr lang="en-US" sz="1600" dirty="0"/>
              <a:t> Selects a memory register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 instruction</a:t>
            </a:r>
            <a:r>
              <a:rPr lang="he-IL" sz="1600" dirty="0"/>
              <a:t>:</a:t>
            </a:r>
            <a:r>
              <a:rPr lang="en-US" sz="1600" dirty="0"/>
              <a:t> Operates on the selected register.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1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7BF633-1C72-3F45-9C62-22B2C5E727E3}"/>
              </a:ext>
            </a:extLst>
          </p:cNvPr>
          <p:cNvSpPr txBox="1"/>
          <p:nvPr/>
        </p:nvSpPr>
        <p:spPr>
          <a:xfrm>
            <a:off x="1056053" y="3217611"/>
            <a:ext cx="277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examples: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D838E8-0E22-BE45-A4CC-C26C400EF8BA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7DB34B-F4C2-2148-A9FD-C0211ACF2004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EEFCE699-0586-8943-A1AC-F1CC0194A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2D4E80-4984-2D4D-988E-F453A10E3EEE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8" name="Text Box 9">
              <a:extLst>
                <a:ext uri="{FF2B5EF4-FFF2-40B4-BE49-F238E27FC236}">
                  <a16:creationId xmlns:a16="http://schemas.microsoft.com/office/drawing/2014/main" id="{F2268898-BF2D-824B-8455-E5987B5F9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5" y="1787632"/>
              <a:ext cx="86164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9E5FAD94-C8B3-2748-8718-397FB8A12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2" y="1787632"/>
              <a:ext cx="777047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30" name="Text Box 9">
              <a:extLst>
                <a:ext uri="{FF2B5EF4-FFF2-40B4-BE49-F238E27FC236}">
                  <a16:creationId xmlns:a16="http://schemas.microsoft.com/office/drawing/2014/main" id="{E78216E7-F4E2-3547-AD16-0ACFE8021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520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M=M–D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instructions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DBF0194-99BE-5441-B84F-9D17B0AED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0C745A4-1710-E14D-A0B0-69F1E954BC76}"/>
              </a:ext>
            </a:extLst>
          </p:cNvPr>
          <p:cNvGrpSpPr/>
          <p:nvPr/>
        </p:nvGrpSpPr>
        <p:grpSpPr>
          <a:xfrm>
            <a:off x="1120305" y="3534266"/>
            <a:ext cx="4926165" cy="1456572"/>
            <a:chOff x="1120305" y="3534266"/>
            <a:chExt cx="4926165" cy="1456572"/>
          </a:xfrm>
        </p:grpSpPr>
        <p:sp>
          <p:nvSpPr>
            <p:cNvPr id="19" name="Text Box 9">
              <a:extLst>
                <a:ext uri="{FF2B5EF4-FFF2-40B4-BE49-F238E27FC236}">
                  <a16:creationId xmlns:a16="http://schemas.microsoft.com/office/drawing/2014/main" id="{C600C61A-BBBC-D845-8BDE-BD67F42A73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0305" y="3534266"/>
              <a:ext cx="2456272" cy="14565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RAM[3]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RAM[3]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–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15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377888-F559-8F43-A9D0-DBE0FDB0BA7E}"/>
                </a:ext>
              </a:extLst>
            </p:cNvPr>
            <p:cNvSpPr txBox="1"/>
            <p:nvPr/>
          </p:nvSpPr>
          <p:spPr>
            <a:xfrm>
              <a:off x="1226967" y="3901062"/>
              <a:ext cx="7752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540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21" name="Rounded Rectangular Callout 20">
              <a:extLst>
                <a:ext uri="{FF2B5EF4-FFF2-40B4-BE49-F238E27FC236}">
                  <a16:creationId xmlns:a16="http://schemas.microsoft.com/office/drawing/2014/main" id="{43822CB1-8B43-8F43-A6E0-8CDFF757572F}"/>
                </a:ext>
              </a:extLst>
            </p:cNvPr>
            <p:cNvSpPr/>
            <p:nvPr/>
          </p:nvSpPr>
          <p:spPr>
            <a:xfrm>
              <a:off x="3783994" y="3897849"/>
              <a:ext cx="2262476" cy="729405"/>
            </a:xfrm>
            <a:prstGeom prst="wedgeRoundRectCallout">
              <a:avLst>
                <a:gd name="adj1" fmla="val -29020"/>
                <a:gd name="adj2" fmla="val 4631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>
                <a:spcBef>
                  <a:spcPts val="300"/>
                </a:spcBef>
                <a:buSzPct val="100000"/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Use only the instructions shown in the current slide</a:t>
              </a:r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3EDFB9-F48C-754E-B94A-7FFA622C94E8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5784DC-3E3B-1D4E-B30B-9AA4945A02DA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237F8AF1-58CC-7D43-B3C2-699E85917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AC9E8D-C96D-AC4A-8784-1BC2C6BBF254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7" name="Text Box 9">
              <a:extLst>
                <a:ext uri="{FF2B5EF4-FFF2-40B4-BE49-F238E27FC236}">
                  <a16:creationId xmlns:a16="http://schemas.microsoft.com/office/drawing/2014/main" id="{A98F4F2F-C3C2-6743-86EB-6BA663117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5" y="1787632"/>
              <a:ext cx="86164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F3418DF9-5D11-F24A-9C8A-750B7B7485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2" y="1787632"/>
              <a:ext cx="777047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30" name="Text Box 9">
              <a:extLst>
                <a:ext uri="{FF2B5EF4-FFF2-40B4-BE49-F238E27FC236}">
                  <a16:creationId xmlns:a16="http://schemas.microsoft.com/office/drawing/2014/main" id="{A01969EF-B6E3-CA4A-9F5C-F82DDB29A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520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M=M–D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51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instructions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DBF0194-99BE-5441-B84F-9D17B0AED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22" name="Text Box 9">
            <a:extLst>
              <a:ext uri="{FF2B5EF4-FFF2-40B4-BE49-F238E27FC236}">
                <a16:creationId xmlns:a16="http://schemas.microsoft.com/office/drawing/2014/main" id="{D191C1BD-ED28-1B40-ADF1-F4163E6A2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05" y="3534266"/>
            <a:ext cx="2456272" cy="1456572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RAM[3]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RAM[3]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15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@15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D=A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@3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M=M–D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3D9FA0-00A3-E843-87E6-211BEF57245D}"/>
              </a:ext>
            </a:extLst>
          </p:cNvPr>
          <p:cNvGrpSpPr/>
          <p:nvPr/>
        </p:nvGrpSpPr>
        <p:grpSpPr>
          <a:xfrm>
            <a:off x="6273969" y="3534266"/>
            <a:ext cx="2456272" cy="1456572"/>
            <a:chOff x="6273969" y="3534266"/>
            <a:chExt cx="2456272" cy="1456572"/>
          </a:xfrm>
        </p:grpSpPr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3DCC3033-30C1-DE4A-B7D6-2651F6512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3969" y="3534266"/>
              <a:ext cx="2456272" cy="14565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RAM[3]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RAM[4]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+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1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B96D6E-D89A-D34C-ABC1-66188DA52CEE}"/>
                </a:ext>
              </a:extLst>
            </p:cNvPr>
            <p:cNvSpPr txBox="1"/>
            <p:nvPr/>
          </p:nvSpPr>
          <p:spPr>
            <a:xfrm>
              <a:off x="6343121" y="3922327"/>
              <a:ext cx="7752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540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</p:grp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55C63645-FC0B-DC48-982F-87FBA9E1753F}"/>
              </a:ext>
            </a:extLst>
          </p:cNvPr>
          <p:cNvSpPr/>
          <p:nvPr/>
        </p:nvSpPr>
        <p:spPr>
          <a:xfrm>
            <a:off x="3783994" y="3897849"/>
            <a:ext cx="2262476" cy="729405"/>
          </a:xfrm>
          <a:prstGeom prst="wedgeRoundRectCallout">
            <a:avLst>
              <a:gd name="adj1" fmla="val -29020"/>
              <a:gd name="adj2" fmla="val 463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3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Use only the instructions shown in the current slide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897BD0-2471-2D44-8B4F-D8B2D52FCE9B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703BA8-DADC-6045-9703-5CEEBF56852C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3D5DB228-6F5F-664F-B65C-BF6C0C9AB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75C1B1-DD28-254D-ABE2-3BCDB37047CF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8" name="Text Box 9">
              <a:extLst>
                <a:ext uri="{FF2B5EF4-FFF2-40B4-BE49-F238E27FC236}">
                  <a16:creationId xmlns:a16="http://schemas.microsoft.com/office/drawing/2014/main" id="{38AF4AF4-B8A8-0045-8237-707174867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5" y="1787632"/>
              <a:ext cx="86164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57D73EA9-657C-A64F-AA2C-0A57ABBD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2" y="1787632"/>
              <a:ext cx="777047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30" name="Text Box 9">
              <a:extLst>
                <a:ext uri="{FF2B5EF4-FFF2-40B4-BE49-F238E27FC236}">
                  <a16:creationId xmlns:a16="http://schemas.microsoft.com/office/drawing/2014/main" id="{73E9727A-2F68-1C46-83EA-4A0E3EE705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520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M=M–D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27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are flexible and versatile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42417B-A575-EC4D-BC01-F1A096CCE054}"/>
              </a:ext>
            </a:extLst>
          </p:cNvPr>
          <p:cNvGrpSpPr/>
          <p:nvPr/>
        </p:nvGrpSpPr>
        <p:grpSpPr>
          <a:xfrm>
            <a:off x="950629" y="1205227"/>
            <a:ext cx="7799284" cy="4041483"/>
            <a:chOff x="950629" y="1205227"/>
            <a:chExt cx="7799284" cy="4041483"/>
          </a:xfrm>
        </p:grpSpPr>
        <p:pic>
          <p:nvPicPr>
            <p:cNvPr id="1030" name="Picture 6" descr="http://www.digitalsoulevents.com/blog/wp-content/uploads/2010/03/iphone-apps-1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5474" y="1984046"/>
              <a:ext cx="5228626" cy="3262664"/>
            </a:xfrm>
            <a:prstGeom prst="rect">
              <a:avLst/>
            </a:prstGeom>
            <a:noFill/>
          </p:spPr>
        </p:pic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22B4C5D-E693-9D4D-8E8C-F561A469C17A}"/>
                </a:ext>
              </a:extLst>
            </p:cNvPr>
            <p:cNvSpPr txBox="1">
              <a:spLocks/>
            </p:cNvSpPr>
            <p:nvPr/>
          </p:nvSpPr>
          <p:spPr>
            <a:xfrm>
              <a:off x="950629" y="1205227"/>
              <a:ext cx="7799284" cy="44748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/>
                <a:t>Same </a:t>
              </a:r>
              <a:r>
                <a:rPr lang="en-US" sz="2400" b="1" dirty="0"/>
                <a:t>hardware</a:t>
              </a:r>
              <a:r>
                <a:rPr lang="en-US" sz="2400" dirty="0"/>
                <a:t> can run many different programs (</a:t>
              </a:r>
              <a:r>
                <a:rPr lang="en-US" sz="2400" b="1" dirty="0"/>
                <a:t>software</a:t>
              </a:r>
              <a:r>
                <a:rPr lang="en-US" sz="2400" dirty="0"/>
                <a:t>)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400" dirty="0"/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/>
                <a:t>    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071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instructions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DBF0194-99BE-5441-B84F-9D17B0AED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22" name="Text Box 9">
            <a:extLst>
              <a:ext uri="{FF2B5EF4-FFF2-40B4-BE49-F238E27FC236}">
                <a16:creationId xmlns:a16="http://schemas.microsoft.com/office/drawing/2014/main" id="{D191C1BD-ED28-1B40-ADF1-F4163E6A2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05" y="3534266"/>
            <a:ext cx="2456272" cy="1456572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RAM[3]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RAM[3]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15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@15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D=A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@3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M=M–D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3DCC3033-30C1-DE4A-B7D6-2651F6512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3969" y="3534266"/>
            <a:ext cx="2456272" cy="1456572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RAM[3]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RAM[4]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</a:t>
            </a:r>
            <a:r>
              <a:rPr lang="he-IL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4</a:t>
            </a: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D=M+1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@3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M=D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8A617F19-13AF-F844-9337-CB15B269C7E9}"/>
              </a:ext>
            </a:extLst>
          </p:cNvPr>
          <p:cNvSpPr/>
          <p:nvPr/>
        </p:nvSpPr>
        <p:spPr>
          <a:xfrm>
            <a:off x="3783994" y="3897849"/>
            <a:ext cx="2262476" cy="729405"/>
          </a:xfrm>
          <a:prstGeom prst="wedgeRoundRectCallout">
            <a:avLst>
              <a:gd name="adj1" fmla="val -29020"/>
              <a:gd name="adj2" fmla="val 463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3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Use only the instructions shown in the current slide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99F502-8C0D-EC47-AAC4-A103076B8913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531500-18DD-3742-AABF-B9E0EC9F852C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65446D66-09F0-7946-829D-02180C7C16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B2434C-3155-DA4B-A197-F4ADCBB8B0F5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7" name="Text Box 9">
              <a:extLst>
                <a:ext uri="{FF2B5EF4-FFF2-40B4-BE49-F238E27FC236}">
                  <a16:creationId xmlns:a16="http://schemas.microsoft.com/office/drawing/2014/main" id="{04ED5545-E5BD-ED40-BA6C-698167F6E1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5" y="1787632"/>
              <a:ext cx="86164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8" name="Text Box 9">
              <a:extLst>
                <a:ext uri="{FF2B5EF4-FFF2-40B4-BE49-F238E27FC236}">
                  <a16:creationId xmlns:a16="http://schemas.microsoft.com/office/drawing/2014/main" id="{1FE9C310-005B-D045-9704-AE7E203C7E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2" y="1787632"/>
              <a:ext cx="777047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DF963B8C-6C3C-9141-9AF2-14E3F3D39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520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M=M–D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8385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instructions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DBF0194-99BE-5441-B84F-9D17B0AED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83948-1168-DD41-B59D-67B7477B5B21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9B0D19B-CE47-4C4D-AF86-3C755C92B96D}"/>
                </a:ext>
              </a:extLst>
            </p:cNvPr>
            <p:cNvGrpSpPr/>
            <p:nvPr/>
          </p:nvGrpSpPr>
          <p:grpSpPr>
            <a:xfrm>
              <a:off x="1010882" y="926931"/>
              <a:ext cx="2578098" cy="1985495"/>
              <a:chOff x="1010882" y="926931"/>
              <a:chExt cx="2578098" cy="198549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BDA2F3-A0C7-4845-BFDE-4E6C2214B87E}"/>
                  </a:ext>
                </a:extLst>
              </p:cNvPr>
              <p:cNvSpPr txBox="1"/>
              <p:nvPr/>
            </p:nvSpPr>
            <p:spPr>
              <a:xfrm>
                <a:off x="1010882" y="926931"/>
                <a:ext cx="20907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 instructions:</a:t>
                </a:r>
              </a:p>
            </p:txBody>
          </p:sp>
          <p:sp>
            <p:nvSpPr>
              <p:cNvPr id="31" name="Text Box 9">
                <a:extLst>
                  <a:ext uri="{FF2B5EF4-FFF2-40B4-BE49-F238E27FC236}">
                    <a16:creationId xmlns:a16="http://schemas.microsoft.com/office/drawing/2014/main" id="{0B0E1AC4-9875-4345-8839-B1C7E38F98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2565" y="1787632"/>
                <a:ext cx="651574" cy="112479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108000" tIns="0" rIns="0" bIns="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A=1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D=–1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M=0</a:t>
                </a:r>
              </a:p>
              <a:p>
                <a:pPr>
                  <a:lnSpc>
                    <a:spcPct val="90000"/>
                  </a:lnSpc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</a:p>
            </p:txBody>
          </p:sp>
          <p:sp>
            <p:nvSpPr>
              <p:cNvPr id="32" name="Text Box 9">
                <a:extLst>
                  <a:ext uri="{FF2B5EF4-FFF2-40B4-BE49-F238E27FC236}">
                    <a16:creationId xmlns:a16="http://schemas.microsoft.com/office/drawing/2014/main" id="{5634951A-2949-894E-87A9-596616D16D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8783" y="1787632"/>
                <a:ext cx="631799" cy="112479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108000" tIns="0" rIns="0" bIns="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A=M</a:t>
                </a:r>
              </a:p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D=M</a:t>
                </a:r>
              </a:p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M=D</a:t>
                </a:r>
              </a:p>
              <a:p>
                <a:pPr>
                  <a:lnSpc>
                    <a:spcPct val="90000"/>
                  </a:lnSpc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  <p:sp>
            <p:nvSpPr>
              <p:cNvPr id="33" name="Text Box 9">
                <a:extLst>
                  <a:ext uri="{FF2B5EF4-FFF2-40B4-BE49-F238E27FC236}">
                    <a16:creationId xmlns:a16="http://schemas.microsoft.com/office/drawing/2014/main" id="{D2BC6644-F2C3-1C48-B1F4-3D85EE323F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5226" y="1787632"/>
                <a:ext cx="763754" cy="11247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108000" tIns="0" rIns="0" bIns="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A=D-A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D=D+A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D=D+M</a:t>
                </a:r>
              </a:p>
              <a:p>
                <a:pPr>
                  <a:lnSpc>
                    <a:spcPct val="90000"/>
                  </a:lnSpc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</p:grpSp>
        <p:sp>
          <p:nvSpPr>
            <p:cNvPr id="28" name="Text Box 9">
              <a:extLst>
                <a:ext uri="{FF2B5EF4-FFF2-40B4-BE49-F238E27FC236}">
                  <a16:creationId xmlns:a16="http://schemas.microsoft.com/office/drawing/2014/main" id="{7C8DD49C-4F2D-7442-B577-DA0212599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ED694F-77E0-464E-B128-98469D8C179D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441F7C4-45E8-AF4D-940E-95F808B75B3C}"/>
              </a:ext>
            </a:extLst>
          </p:cNvPr>
          <p:cNvGrpSpPr/>
          <p:nvPr/>
        </p:nvGrpSpPr>
        <p:grpSpPr>
          <a:xfrm>
            <a:off x="1050967" y="3107155"/>
            <a:ext cx="5949351" cy="3353342"/>
            <a:chOff x="1050967" y="3107155"/>
            <a:chExt cx="5949351" cy="335334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8ABF87-5C3E-E141-845F-CB40D1065B6B}"/>
                </a:ext>
              </a:extLst>
            </p:cNvPr>
            <p:cNvGrpSpPr/>
            <p:nvPr/>
          </p:nvGrpSpPr>
          <p:grpSpPr>
            <a:xfrm>
              <a:off x="1050967" y="3107155"/>
              <a:ext cx="3404920" cy="3353342"/>
              <a:chOff x="1050967" y="3107155"/>
              <a:chExt cx="3404920" cy="335334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E84FF4E-CC16-B04A-A7F2-BD296FC6F6B6}"/>
                  </a:ext>
                </a:extLst>
              </p:cNvPr>
              <p:cNvGrpSpPr/>
              <p:nvPr/>
            </p:nvGrpSpPr>
            <p:grpSpPr>
              <a:xfrm>
                <a:off x="1050967" y="3107155"/>
                <a:ext cx="3404920" cy="3353342"/>
                <a:chOff x="1050967" y="3107155"/>
                <a:chExt cx="3404920" cy="3353342"/>
              </a:xfrm>
            </p:grpSpPr>
            <p:sp>
              <p:nvSpPr>
                <p:cNvPr id="19" name="Text Box 9">
                  <a:extLst>
                    <a:ext uri="{FF2B5EF4-FFF2-40B4-BE49-F238E27FC236}">
                      <a16:creationId xmlns:a16="http://schemas.microsoft.com/office/drawing/2014/main" id="{EB716E50-9094-8842-A14A-61CFD9F5AA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07141" y="3434572"/>
                  <a:ext cx="3348746" cy="30259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200"/>
                    </a:spcBef>
                  </a:pP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Computes: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RAM[2]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RAM[0]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+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RAM[1]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+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17</a:t>
                  </a:r>
                </a:p>
                <a:p>
                  <a:pPr>
                    <a:spcBef>
                      <a:spcPts val="800"/>
                    </a:spcBef>
                  </a:pPr>
                  <a:endParaRPr lang="en-US" sz="120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82CA6-03B9-B54E-BBDE-A3CFE76DA6B3}"/>
                    </a:ext>
                  </a:extLst>
                </p:cNvPr>
                <p:cNvSpPr txBox="1"/>
                <p:nvPr/>
              </p:nvSpPr>
              <p:spPr>
                <a:xfrm>
                  <a:off x="1050967" y="3107155"/>
                  <a:ext cx="123371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Add.asm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5DA01D2-FE4E-DA45-B88B-6B7AE9621884}"/>
                  </a:ext>
                </a:extLst>
              </p:cNvPr>
              <p:cNvSpPr txBox="1"/>
              <p:nvPr/>
            </p:nvSpPr>
            <p:spPr>
              <a:xfrm>
                <a:off x="1280998" y="3868162"/>
                <a:ext cx="7752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5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</p:txBody>
          </p:sp>
        </p:grpSp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8BCEBFD4-B366-784C-A839-D13555AACD76}"/>
                </a:ext>
              </a:extLst>
            </p:cNvPr>
            <p:cNvSpPr/>
            <p:nvPr/>
          </p:nvSpPr>
          <p:spPr>
            <a:xfrm>
              <a:off x="4737842" y="4218129"/>
              <a:ext cx="2262476" cy="729405"/>
            </a:xfrm>
            <a:prstGeom prst="wedgeRoundRectCallout">
              <a:avLst>
                <a:gd name="adj1" fmla="val -29020"/>
                <a:gd name="adj2" fmla="val 4631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>
                <a:spcBef>
                  <a:spcPts val="300"/>
                </a:spcBef>
                <a:buSzPct val="100000"/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Use only the instructions shown in the current slide</a:t>
              </a:r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017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instructions</a:t>
            </a: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D191C1BD-ED28-1B40-ADF1-F4163E6A2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7141" y="3434572"/>
            <a:ext cx="3348746" cy="3025925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Computes: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RAM[2]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RAM[0]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RAM[1]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17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RAM[0]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@0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D=M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RAM[1]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D=D+M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17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@17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D=D+A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RAM[2]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@2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M=D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5EEB0-C330-7C46-91F7-7DE1EDB4F4E7}"/>
              </a:ext>
            </a:extLst>
          </p:cNvPr>
          <p:cNvSpPr txBox="1"/>
          <p:nvPr/>
        </p:nvSpPr>
        <p:spPr>
          <a:xfrm>
            <a:off x="1050967" y="3107155"/>
            <a:ext cx="1233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Add.asm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E40D38-529F-1B4C-BF1E-5A31FFCDF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AA5F6E2-277B-6D49-9B53-F8AC9287310F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091715F-56A8-9345-AE6A-5C28CA482BC7}"/>
                </a:ext>
              </a:extLst>
            </p:cNvPr>
            <p:cNvGrpSpPr/>
            <p:nvPr/>
          </p:nvGrpSpPr>
          <p:grpSpPr>
            <a:xfrm>
              <a:off x="1010882" y="926931"/>
              <a:ext cx="2578098" cy="1985495"/>
              <a:chOff x="1010882" y="926931"/>
              <a:chExt cx="2578098" cy="198549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34404-3236-A846-917F-0F7877E260B6}"/>
                  </a:ext>
                </a:extLst>
              </p:cNvPr>
              <p:cNvSpPr txBox="1"/>
              <p:nvPr/>
            </p:nvSpPr>
            <p:spPr>
              <a:xfrm>
                <a:off x="1010882" y="926931"/>
                <a:ext cx="20907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 instructions:</a:t>
                </a:r>
              </a:p>
            </p:txBody>
          </p:sp>
          <p:sp>
            <p:nvSpPr>
              <p:cNvPr id="21" name="Text Box 9">
                <a:extLst>
                  <a:ext uri="{FF2B5EF4-FFF2-40B4-BE49-F238E27FC236}">
                    <a16:creationId xmlns:a16="http://schemas.microsoft.com/office/drawing/2014/main" id="{0B38B9D4-D6CC-FC43-BF6F-815FA3D9A2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2565" y="1787632"/>
                <a:ext cx="651574" cy="112479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108000" tIns="0" rIns="0" bIns="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A=1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D=–1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M=0</a:t>
                </a:r>
              </a:p>
              <a:p>
                <a:pPr>
                  <a:lnSpc>
                    <a:spcPct val="90000"/>
                  </a:lnSpc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</a:p>
            </p:txBody>
          </p:sp>
          <p:sp>
            <p:nvSpPr>
              <p:cNvPr id="23" name="Text Box 9">
                <a:extLst>
                  <a:ext uri="{FF2B5EF4-FFF2-40B4-BE49-F238E27FC236}">
                    <a16:creationId xmlns:a16="http://schemas.microsoft.com/office/drawing/2014/main" id="{03E463C1-F17F-5441-8D28-CA09BFCAE9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8783" y="1787632"/>
                <a:ext cx="631799" cy="112479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108000" tIns="0" rIns="0" bIns="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A=M</a:t>
                </a:r>
              </a:p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D=M</a:t>
                </a:r>
              </a:p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M=D</a:t>
                </a:r>
              </a:p>
              <a:p>
                <a:pPr>
                  <a:lnSpc>
                    <a:spcPct val="90000"/>
                  </a:lnSpc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  <p:sp>
            <p:nvSpPr>
              <p:cNvPr id="24" name="Text Box 9">
                <a:extLst>
                  <a:ext uri="{FF2B5EF4-FFF2-40B4-BE49-F238E27FC236}">
                    <a16:creationId xmlns:a16="http://schemas.microsoft.com/office/drawing/2014/main" id="{CB428C14-26A7-9E4B-96E6-4716883BF6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5226" y="1787632"/>
                <a:ext cx="763754" cy="11247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108000" tIns="0" rIns="0" bIns="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A=D-A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D=D+A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D=D+M</a:t>
                </a:r>
              </a:p>
              <a:p>
                <a:pPr>
                  <a:lnSpc>
                    <a:spcPct val="90000"/>
                  </a:lnSpc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</p:grp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EFF0C2DE-FB5F-E04C-B0C4-48D93C46DE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FB0B04-D7E7-5B4E-8F3E-8B961B7CA36B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7314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instructions</a:t>
            </a: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D191C1BD-ED28-1B40-ADF1-F4163E6A2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7141" y="3434572"/>
            <a:ext cx="3348746" cy="3025925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Computes: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RAM[2]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RAM[0]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RAM[1]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17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RAM[0]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@0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D=M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RAM[1]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D=D+M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17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@17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D=D+A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RAM[2]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@2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M=D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5EEB0-C330-7C46-91F7-7DE1EDB4F4E7}"/>
              </a:ext>
            </a:extLst>
          </p:cNvPr>
          <p:cNvSpPr txBox="1"/>
          <p:nvPr/>
        </p:nvSpPr>
        <p:spPr>
          <a:xfrm>
            <a:off x="1050967" y="3107155"/>
            <a:ext cx="1233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Add.asm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761A737-79E4-644A-AA93-3280D50EAC01}"/>
              </a:ext>
            </a:extLst>
          </p:cNvPr>
          <p:cNvSpPr txBox="1">
            <a:spLocks/>
          </p:cNvSpPr>
          <p:nvPr/>
        </p:nvSpPr>
        <p:spPr>
          <a:xfrm>
            <a:off x="5079523" y="3979429"/>
            <a:ext cx="3788041" cy="1936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How can we tell that a given program </a:t>
            </a:r>
            <a:r>
              <a:rPr lang="en-US" sz="1800" i="1" u="sng" dirty="0"/>
              <a:t>actually works</a:t>
            </a:r>
            <a:r>
              <a:rPr lang="en-US" sz="1800" u="sng" dirty="0"/>
              <a:t>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Testing</a:t>
            </a:r>
            <a:r>
              <a:rPr lang="he-IL" sz="1800" dirty="0"/>
              <a:t> </a:t>
            </a:r>
            <a:r>
              <a:rPr lang="en-US" sz="1800" dirty="0"/>
              <a:t> / simulating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Formal verification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E237B02-FD58-FB4A-87D9-96E8C176C0D0}"/>
              </a:ext>
            </a:extLst>
          </p:cNvPr>
          <p:cNvSpPr/>
          <p:nvPr/>
        </p:nvSpPr>
        <p:spPr>
          <a:xfrm>
            <a:off x="4836635" y="4745762"/>
            <a:ext cx="485775" cy="28575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Box 9">
            <a:extLst>
              <a:ext uri="{FF2B5EF4-FFF2-40B4-BE49-F238E27FC236}">
                <a16:creationId xmlns:a16="http://schemas.microsoft.com/office/drawing/2014/main" id="{8AA144C2-F829-D844-A276-12F92DDB2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862" y="1313744"/>
            <a:ext cx="861643" cy="31057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0" rIns="0" bIns="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2000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endParaRPr lang="en-US" sz="1400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AF48C2-1149-C94A-8A8D-66272526BD9A}"/>
              </a:ext>
            </a:extLst>
          </p:cNvPr>
          <p:cNvSpPr txBox="1"/>
          <p:nvPr/>
        </p:nvSpPr>
        <p:spPr>
          <a:xfrm>
            <a:off x="1999566" y="1293727"/>
            <a:ext cx="2090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A</a:t>
            </a:r>
            <a:r>
              <a:rPr lang="en-US" sz="8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8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constant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E40D38-529F-1B4C-BF1E-5A31FFCDF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4D26616-FA88-0E4A-84C5-E8AD7CC33A0B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CC42361-0EBE-0B48-9E14-225B04761B9D}"/>
                </a:ext>
              </a:extLst>
            </p:cNvPr>
            <p:cNvGrpSpPr/>
            <p:nvPr/>
          </p:nvGrpSpPr>
          <p:grpSpPr>
            <a:xfrm>
              <a:off x="1010882" y="926931"/>
              <a:ext cx="2578098" cy="1985495"/>
              <a:chOff x="1010882" y="926931"/>
              <a:chExt cx="2578098" cy="198549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A4010D-1CEC-1840-A88C-A0C361C312D7}"/>
                  </a:ext>
                </a:extLst>
              </p:cNvPr>
              <p:cNvSpPr txBox="1"/>
              <p:nvPr/>
            </p:nvSpPr>
            <p:spPr>
              <a:xfrm>
                <a:off x="1010882" y="926931"/>
                <a:ext cx="20907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 instructions:</a:t>
                </a:r>
              </a:p>
            </p:txBody>
          </p:sp>
          <p:sp>
            <p:nvSpPr>
              <p:cNvPr id="21" name="Text Box 9">
                <a:extLst>
                  <a:ext uri="{FF2B5EF4-FFF2-40B4-BE49-F238E27FC236}">
                    <a16:creationId xmlns:a16="http://schemas.microsoft.com/office/drawing/2014/main" id="{7043BC34-B176-7543-99DD-656BED29AF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2565" y="1787632"/>
                <a:ext cx="651574" cy="112479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108000" tIns="0" rIns="0" bIns="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A=1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D=–1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M=0</a:t>
                </a:r>
              </a:p>
              <a:p>
                <a:pPr>
                  <a:lnSpc>
                    <a:spcPct val="90000"/>
                  </a:lnSpc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</a:p>
            </p:txBody>
          </p:sp>
          <p:sp>
            <p:nvSpPr>
              <p:cNvPr id="23" name="Text Box 9">
                <a:extLst>
                  <a:ext uri="{FF2B5EF4-FFF2-40B4-BE49-F238E27FC236}">
                    <a16:creationId xmlns:a16="http://schemas.microsoft.com/office/drawing/2014/main" id="{D8CDA924-4229-694A-B867-031AB17BA6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8783" y="1787632"/>
                <a:ext cx="631799" cy="112479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108000" tIns="0" rIns="0" bIns="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A=M</a:t>
                </a:r>
              </a:p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D=M</a:t>
                </a:r>
              </a:p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M=D</a:t>
                </a:r>
              </a:p>
              <a:p>
                <a:pPr>
                  <a:lnSpc>
                    <a:spcPct val="90000"/>
                  </a:lnSpc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  <p:sp>
            <p:nvSpPr>
              <p:cNvPr id="28" name="Text Box 9">
                <a:extLst>
                  <a:ext uri="{FF2B5EF4-FFF2-40B4-BE49-F238E27FC236}">
                    <a16:creationId xmlns:a16="http://schemas.microsoft.com/office/drawing/2014/main" id="{54962179-64D8-D542-B351-E3E01495B6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5226" y="1787632"/>
                <a:ext cx="763754" cy="11247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108000" tIns="0" rIns="0" bIns="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A=D-A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D=D+A</a:t>
                </a: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D=D+M</a:t>
                </a:r>
              </a:p>
              <a:p>
                <a:pPr>
                  <a:lnSpc>
                    <a:spcPct val="90000"/>
                  </a:lnSpc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</p:grp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E66D4D57-2996-034B-B9B1-00EA5D0BD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34E86C-9BDE-944B-888E-2340FC1D7E20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595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63519"/>
            <a:ext cx="31922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Machine languages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Hack 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Hack instruction set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Hack CPU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Machine Language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89F9-E6F4-0B4F-8C6A-1877C1E84FA0}"/>
              </a:ext>
            </a:extLst>
          </p:cNvPr>
          <p:cNvSpPr txBox="1"/>
          <p:nvPr/>
        </p:nvSpPr>
        <p:spPr>
          <a:xfrm>
            <a:off x="4737841" y="3606899"/>
            <a:ext cx="29491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Language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Usage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Specification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1C0B3-9629-AF43-BDB0-4DCFDA0E58D8}"/>
              </a:ext>
            </a:extLst>
          </p:cNvPr>
          <p:cNvSpPr txBox="1"/>
          <p:nvPr/>
        </p:nvSpPr>
        <p:spPr>
          <a:xfrm>
            <a:off x="945420" y="3606899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Low Level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Iteration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Pointers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1006975" y="2850563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8067D6-A883-B643-B2A8-E34E46150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75629" y="1611202"/>
            <a:ext cx="354340" cy="352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D62B63-EF50-5948-B2DF-19C76F306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75629" y="2033469"/>
            <a:ext cx="354340" cy="3529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BE3753-2FB0-B640-99B5-ED7A1A57F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75629" y="2428252"/>
            <a:ext cx="354340" cy="3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4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CPU emulator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8A60C-0097-AA4D-857E-6995FC408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8247"/>
            <a:ext cx="6394074" cy="45231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CD967BC-F3CB-464C-BBA2-CAE4FA138D59}"/>
              </a:ext>
            </a:extLst>
          </p:cNvPr>
          <p:cNvSpPr txBox="1">
            <a:spLocks/>
          </p:cNvSpPr>
          <p:nvPr/>
        </p:nvSpPr>
        <p:spPr>
          <a:xfrm>
            <a:off x="4096606" y="2946552"/>
            <a:ext cx="2644420" cy="148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The CPU emulator is a Java program, designed to</a:t>
            </a:r>
            <a:br>
              <a:rPr lang="en-US" sz="1600" dirty="0"/>
            </a:br>
            <a:r>
              <a:rPr lang="en-US" sz="1600" dirty="0"/>
              <a:t>emulate the Hack CPU</a:t>
            </a:r>
            <a:endParaRPr lang="en-US" sz="1600" i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On your PC 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nand2tetris/tools</a:t>
            </a:r>
            <a:r>
              <a:rPr lang="en-US" sz="1600" dirty="0"/>
              <a:t>)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9EBFD2E-8718-5142-8338-80246DBE1C64}"/>
              </a:ext>
            </a:extLst>
          </p:cNvPr>
          <p:cNvSpPr/>
          <p:nvPr/>
        </p:nvSpPr>
        <p:spPr>
          <a:xfrm>
            <a:off x="1917733" y="3535679"/>
            <a:ext cx="613843" cy="307860"/>
          </a:xfrm>
          <a:prstGeom prst="wedgeRoundRectCallout">
            <a:avLst>
              <a:gd name="adj1" fmla="val -95597"/>
              <a:gd name="adj2" fmla="val -52555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6800" rIns="0" rtlCol="0" anchor="t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46F25FA-F75C-9A41-A7DF-034A9584439A}"/>
              </a:ext>
            </a:extLst>
          </p:cNvPr>
          <p:cNvSpPr/>
          <p:nvPr/>
        </p:nvSpPr>
        <p:spPr>
          <a:xfrm>
            <a:off x="1633973" y="2786544"/>
            <a:ext cx="752153" cy="320015"/>
          </a:xfrm>
          <a:prstGeom prst="wedgeRoundRectCallout">
            <a:avLst>
              <a:gd name="adj1" fmla="val -44438"/>
              <a:gd name="adj2" fmla="val -11255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rtlCol="0" anchor="t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BCA8F8-1006-A847-8CC3-D086F747C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29" y="145801"/>
            <a:ext cx="3321678" cy="18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0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/>
      <p:bldP spid="5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CPU emulator</a:t>
            </a: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D191C1BD-ED28-1B40-ADF1-F4163E6A2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968" y="2732823"/>
            <a:ext cx="3348746" cy="3025925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Computes: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RAM[2]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RAM[0]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RAM[1]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17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RAM[0]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@0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D=M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RAM[1]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D=D+M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17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@17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D=D+A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RAM[2]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@2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M=D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5EEB0-C330-7C46-91F7-7DE1EDB4F4E7}"/>
              </a:ext>
            </a:extLst>
          </p:cNvPr>
          <p:cNvSpPr txBox="1"/>
          <p:nvPr/>
        </p:nvSpPr>
        <p:spPr>
          <a:xfrm>
            <a:off x="989794" y="2405406"/>
            <a:ext cx="2316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Add.asm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(example)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503D195-5B77-BE45-9A37-84DBEA8EB886}"/>
              </a:ext>
            </a:extLst>
          </p:cNvPr>
          <p:cNvSpPr txBox="1">
            <a:spLocks/>
          </p:cNvSpPr>
          <p:nvPr/>
        </p:nvSpPr>
        <p:spPr>
          <a:xfrm>
            <a:off x="5138356" y="4683177"/>
            <a:ext cx="3043889" cy="10136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/>
              <a:t>When loading a symbolic program into the CPU emulator, the emulator translates it into binary code (using a built-in assembler)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09A61CC-5945-A844-8637-18176E6C3946}"/>
              </a:ext>
            </a:extLst>
          </p:cNvPr>
          <p:cNvSpPr/>
          <p:nvPr/>
        </p:nvSpPr>
        <p:spPr>
          <a:xfrm>
            <a:off x="7435742" y="3122143"/>
            <a:ext cx="1085465" cy="1171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/>
            <a:r>
              <a:rPr lang="en-US" dirty="0"/>
              <a:t>Execute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85C31F0-C445-D348-9CBA-73E46337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29" y="145801"/>
            <a:ext cx="3321678" cy="189244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DADA616-5609-DB48-8CDB-C90D57AA4C52}"/>
              </a:ext>
            </a:extLst>
          </p:cNvPr>
          <p:cNvGrpSpPr/>
          <p:nvPr/>
        </p:nvGrpSpPr>
        <p:grpSpPr>
          <a:xfrm>
            <a:off x="3549900" y="2285221"/>
            <a:ext cx="3882392" cy="2741081"/>
            <a:chOff x="3611073" y="2986970"/>
            <a:chExt cx="3882392" cy="274108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4A60C35-38EF-0341-A3FD-732E31D42CA3}"/>
                </a:ext>
              </a:extLst>
            </p:cNvPr>
            <p:cNvGrpSpPr/>
            <p:nvPr/>
          </p:nvGrpSpPr>
          <p:grpSpPr>
            <a:xfrm>
              <a:off x="3611073" y="2986970"/>
              <a:ext cx="3882392" cy="2176045"/>
              <a:chOff x="3611073" y="2986970"/>
              <a:chExt cx="3882392" cy="2176045"/>
            </a:xfrm>
          </p:grpSpPr>
          <p:sp>
            <p:nvSpPr>
              <p:cNvPr id="5" name="Right Arrow 4">
                <a:extLst>
                  <a:ext uri="{FF2B5EF4-FFF2-40B4-BE49-F238E27FC236}">
                    <a16:creationId xmlns:a16="http://schemas.microsoft.com/office/drawing/2014/main" id="{758A3B9B-8156-8941-97E7-42C3553C2760}"/>
                  </a:ext>
                </a:extLst>
              </p:cNvPr>
              <p:cNvSpPr/>
              <p:nvPr/>
            </p:nvSpPr>
            <p:spPr>
              <a:xfrm>
                <a:off x="3611073" y="3823892"/>
                <a:ext cx="1987111" cy="117171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Load into the</a:t>
                </a:r>
                <a:br>
                  <a:rPr lang="en-US" dirty="0"/>
                </a:br>
                <a:r>
                  <a:rPr lang="en-US" dirty="0"/>
                  <a:t>CPU emulator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EA71A60-56EC-0B48-93D0-EA20C1BD51E2}"/>
                  </a:ext>
                </a:extLst>
              </p:cNvPr>
              <p:cNvGrpSpPr/>
              <p:nvPr/>
            </p:nvGrpSpPr>
            <p:grpSpPr>
              <a:xfrm>
                <a:off x="5694171" y="2986970"/>
                <a:ext cx="1799294" cy="2176045"/>
                <a:chOff x="6756540" y="3690234"/>
                <a:chExt cx="1799294" cy="2176045"/>
              </a:xfrm>
            </p:grpSpPr>
            <p:sp>
              <p:nvSpPr>
                <p:cNvPr id="19" name="Text Box 9">
                  <a:extLst>
                    <a:ext uri="{FF2B5EF4-FFF2-40B4-BE49-F238E27FC236}">
                      <a16:creationId xmlns:a16="http://schemas.microsoft.com/office/drawing/2014/main" id="{E9ABD00A-B46E-1E46-AC2F-A6B55F944B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56540" y="4028788"/>
                  <a:ext cx="1622346" cy="183749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080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2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0000000000000000</a:t>
                  </a:r>
                </a:p>
                <a:p>
                  <a:pPr>
                    <a:spcBef>
                      <a:spcPts val="2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1000010010001101</a:t>
                  </a:r>
                </a:p>
                <a:p>
                  <a:pPr>
                    <a:spcBef>
                      <a:spcPts val="2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0000000000000001</a:t>
                  </a:r>
                </a:p>
                <a:p>
                  <a:pPr>
                    <a:spcBef>
                      <a:spcPts val="2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1010011001100001</a:t>
                  </a:r>
                </a:p>
                <a:p>
                  <a:pPr>
                    <a:spcBef>
                      <a:spcPts val="2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0000000000010001</a:t>
                  </a:r>
                </a:p>
                <a:p>
                  <a:pPr>
                    <a:spcBef>
                      <a:spcPts val="2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1001111100110011</a:t>
                  </a:r>
                </a:p>
                <a:p>
                  <a:pPr>
                    <a:spcBef>
                      <a:spcPts val="2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0000000000000010</a:t>
                  </a:r>
                </a:p>
                <a:p>
                  <a:pPr>
                    <a:spcBef>
                      <a:spcPts val="200"/>
                    </a:spcBef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1110010010010011</a:t>
                  </a:r>
                  <a:endParaRPr lang="en-US" sz="140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E09DAF-A703-6A41-BC16-988EF4E1AC90}"/>
                    </a:ext>
                  </a:extLst>
                </p:cNvPr>
                <p:cNvSpPr txBox="1"/>
                <p:nvPr/>
              </p:nvSpPr>
              <p:spPr>
                <a:xfrm>
                  <a:off x="6756540" y="3690234"/>
                  <a:ext cx="179929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Binary</a:t>
                  </a:r>
                </a:p>
              </p:txBody>
            </p:sp>
          </p:grp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EE6EFEB-7088-4744-8DD1-FFC6135AA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073" y="4816126"/>
              <a:ext cx="1289130" cy="91192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90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CPU emulator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C87026-FAF4-684B-B988-D68CC07F0F62}"/>
              </a:ext>
            </a:extLst>
          </p:cNvPr>
          <p:cNvGrpSpPr/>
          <p:nvPr/>
        </p:nvGrpSpPr>
        <p:grpSpPr>
          <a:xfrm>
            <a:off x="3658805" y="1968500"/>
            <a:ext cx="2119695" cy="2414731"/>
            <a:chOff x="3658805" y="1770200"/>
            <a:chExt cx="2444043" cy="261303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E6A28F5-84CD-9D48-8969-AE5D07BF8C62}"/>
                </a:ext>
              </a:extLst>
            </p:cNvPr>
            <p:cNvGrpSpPr/>
            <p:nvPr/>
          </p:nvGrpSpPr>
          <p:grpSpPr>
            <a:xfrm>
              <a:off x="3658805" y="1770200"/>
              <a:ext cx="2444043" cy="2547440"/>
              <a:chOff x="4426141" y="2863377"/>
              <a:chExt cx="2444043" cy="2547440"/>
            </a:xfrm>
          </p:grpSpPr>
          <p:pic>
            <p:nvPicPr>
              <p:cNvPr id="4" name="Picture 3">
                <a:hlinkClick r:id="rId2"/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882"/>
              <a:stretch/>
            </p:blipFill>
            <p:spPr>
              <a:xfrm>
                <a:off x="4426141" y="2863377"/>
                <a:ext cx="2444043" cy="2546892"/>
              </a:xfrm>
              <a:prstGeom prst="rect">
                <a:avLst/>
              </a:prstGeom>
            </p:spPr>
          </p:pic>
          <p:sp>
            <p:nvSpPr>
              <p:cNvPr id="5" name="Rectangle 10"/>
              <p:cNvSpPr>
                <a:spLocks noChangeArrowheads="1"/>
              </p:cNvSpPr>
              <p:nvPr/>
            </p:nvSpPr>
            <p:spPr bwMode="auto">
              <a:xfrm>
                <a:off x="4571392" y="2887554"/>
                <a:ext cx="2230762" cy="41489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lIns="92075" tIns="46038" rIns="92075" bIns="46038"/>
              <a:lstStyle/>
              <a:p>
                <a:pPr marL="342900" indent="-342900" algn="ctr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600" dirty="0">
                    <a:solidFill>
                      <a:srgbClr val="FFFF00"/>
                    </a:solidFill>
                    <a:latin typeface="Arial"/>
                    <a:cs typeface="Arial"/>
                  </a:rPr>
                  <a:t>CPU emulator</a:t>
                </a:r>
              </a:p>
            </p:txBody>
          </p:sp>
          <p:sp>
            <p:nvSpPr>
              <p:cNvPr id="6" name="Rectangle 10"/>
              <p:cNvSpPr>
                <a:spLocks noChangeArrowheads="1"/>
              </p:cNvSpPr>
              <p:nvPr/>
            </p:nvSpPr>
            <p:spPr bwMode="auto">
              <a:xfrm>
                <a:off x="4571392" y="5127103"/>
                <a:ext cx="2230762" cy="28371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lIns="92075" tIns="46038" rIns="92075" bIns="46038"/>
              <a:lstStyle/>
              <a:p>
                <a:pPr marL="342900" indent="-342900" algn="ctr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endParaRPr lang="en-US" sz="80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B122A59C-326D-FA47-89F8-5A14A6C62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6728" y="3968335"/>
              <a:ext cx="828195" cy="414896"/>
            </a:xfrm>
            <a:prstGeom prst="rect">
              <a:avLst/>
            </a:prstGeom>
            <a:noFill/>
            <a:ln>
              <a:noFill/>
            </a:ln>
          </p:spPr>
          <p:txBody>
            <a:bodyPr lIns="92075" tIns="46038" rIns="92075" bIns="46038"/>
            <a:lstStyle/>
            <a:p>
              <a:pPr marL="342900" indent="-342900" algn="ctr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solidFill>
                    <a:schemeClr val="bg1"/>
                  </a:solidFill>
                  <a:latin typeface="Arial"/>
                  <a:cs typeface="Arial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112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63519"/>
            <a:ext cx="31922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Machine languages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Hack 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Hack instruction set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The Hack CPU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Machine Language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89F9-E6F4-0B4F-8C6A-1877C1E84FA0}"/>
              </a:ext>
            </a:extLst>
          </p:cNvPr>
          <p:cNvSpPr txBox="1"/>
          <p:nvPr/>
        </p:nvSpPr>
        <p:spPr>
          <a:xfrm>
            <a:off x="4737841" y="3606899"/>
            <a:ext cx="29491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Language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Usage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Specification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1C0B3-9629-AF43-BDB0-4DCFDA0E58D8}"/>
              </a:ext>
            </a:extLst>
          </p:cNvPr>
          <p:cNvSpPr txBox="1"/>
          <p:nvPr/>
        </p:nvSpPr>
        <p:spPr>
          <a:xfrm>
            <a:off x="945420" y="3606899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Low Level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Iteration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Pointers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4879628" y="1587422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4C5FAE-B346-CE41-A73C-31F5A4327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788833" y="2003604"/>
            <a:ext cx="579505" cy="5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 program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EAF0AF-9EEC-024F-ACB3-83F48CDAFE03}"/>
              </a:ext>
            </a:extLst>
          </p:cNvPr>
          <p:cNvGrpSpPr/>
          <p:nvPr/>
        </p:nvGrpSpPr>
        <p:grpSpPr>
          <a:xfrm>
            <a:off x="838200" y="1218446"/>
            <a:ext cx="5189400" cy="2914741"/>
            <a:chOff x="838200" y="1218446"/>
            <a:chExt cx="5189400" cy="291474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5D422BB-F9C6-8547-8A2B-F5733AF75745}"/>
                </a:ext>
              </a:extLst>
            </p:cNvPr>
            <p:cNvGrpSpPr/>
            <p:nvPr/>
          </p:nvGrpSpPr>
          <p:grpSpPr>
            <a:xfrm>
              <a:off x="838200" y="1218446"/>
              <a:ext cx="5189400" cy="2914741"/>
              <a:chOff x="927092" y="1157797"/>
              <a:chExt cx="5189400" cy="2914741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2D3B5501-9657-A148-BE7C-B5316BF9AE1F}"/>
                  </a:ext>
                </a:extLst>
              </p:cNvPr>
              <p:cNvGrpSpPr/>
              <p:nvPr/>
            </p:nvGrpSpPr>
            <p:grpSpPr>
              <a:xfrm>
                <a:off x="927092" y="1157797"/>
                <a:ext cx="5189400" cy="2914741"/>
                <a:chOff x="927092" y="1157797"/>
                <a:chExt cx="5189400" cy="2914741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465512F5-959C-8740-8CC0-053775207E19}"/>
                    </a:ext>
                  </a:extLst>
                </p:cNvPr>
                <p:cNvGrpSpPr/>
                <p:nvPr/>
              </p:nvGrpSpPr>
              <p:grpSpPr>
                <a:xfrm>
                  <a:off x="927092" y="1157797"/>
                  <a:ext cx="5189400" cy="2914741"/>
                  <a:chOff x="2173410" y="2063225"/>
                  <a:chExt cx="5189400" cy="2914741"/>
                </a:xfrm>
              </p:grpSpPr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9EED4F7E-A2B4-6D46-8B82-4E0ADEA513F7}"/>
                      </a:ext>
                    </a:extLst>
                  </p:cNvPr>
                  <p:cNvSpPr/>
                  <p:nvPr/>
                </p:nvSpPr>
                <p:spPr>
                  <a:xfrm>
                    <a:off x="2173410" y="2074039"/>
                    <a:ext cx="5189400" cy="2903927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t" anchorCtr="0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388A93F0-BA9B-3846-AA09-5FB251BD9E46}"/>
                      </a:ext>
                    </a:extLst>
                  </p:cNvPr>
                  <p:cNvSpPr/>
                  <p:nvPr/>
                </p:nvSpPr>
                <p:spPr>
                  <a:xfrm>
                    <a:off x="5580725" y="2323994"/>
                    <a:ext cx="1242930" cy="1613885"/>
                  </a:xfrm>
                  <a:prstGeom prst="rect">
                    <a:avLst/>
                  </a:prstGeom>
                  <a:solidFill>
                    <a:srgbClr val="FFE0BC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 anchorCtr="0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36AA82EC-6FC7-234C-9A22-1F212AC617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16456" y="3262073"/>
                    <a:ext cx="55539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AF243339-B9DC-F940-9230-97EDC31CE456}"/>
                      </a:ext>
                    </a:extLst>
                  </p:cNvPr>
                  <p:cNvSpPr txBox="1"/>
                  <p:nvPr/>
                </p:nvSpPr>
                <p:spPr>
                  <a:xfrm>
                    <a:off x="5257498" y="2063225"/>
                    <a:ext cx="193960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Instruction memory</a:t>
                    </a:r>
                  </a:p>
                </p:txBody>
              </p: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68F4E01E-0327-A84C-8F56-B8F93F377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3249" y="3253650"/>
                    <a:ext cx="42896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886EB25E-CAEB-4D47-A9D8-80424D6CC04A}"/>
                      </a:ext>
                    </a:extLst>
                  </p:cNvPr>
                  <p:cNvSpPr/>
                  <p:nvPr/>
                </p:nvSpPr>
                <p:spPr>
                  <a:xfrm>
                    <a:off x="2960504" y="2323995"/>
                    <a:ext cx="1242930" cy="1626659"/>
                  </a:xfrm>
                  <a:prstGeom prst="rect">
                    <a:avLst/>
                  </a:prstGeom>
                  <a:solidFill>
                    <a:srgbClr val="FFE0BC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 anchorCtr="0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191473E5-8373-5D45-92E1-72D13AB5E2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92100" y="3238649"/>
                    <a:ext cx="56840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EC699912-18F1-C044-ABC2-934B7430293E}"/>
                      </a:ext>
                    </a:extLst>
                  </p:cNvPr>
                  <p:cNvSpPr txBox="1"/>
                  <p:nvPr/>
                </p:nvSpPr>
                <p:spPr>
                  <a:xfrm>
                    <a:off x="3339780" y="2613697"/>
                    <a:ext cx="113323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RAM</a:t>
                    </a: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AE5C5EF4-BAE4-AF40-8B75-EF4D76220ECB}"/>
                      </a:ext>
                    </a:extLst>
                  </p:cNvPr>
                  <p:cNvSpPr txBox="1"/>
                  <p:nvPr/>
                </p:nvSpPr>
                <p:spPr>
                  <a:xfrm>
                    <a:off x="2960505" y="2074039"/>
                    <a:ext cx="124293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 memory</a:t>
                    </a:r>
                  </a:p>
                </p:txBody>
              </p: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B308CADB-F13A-1B40-BEFE-A34CBA8042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00424" y="3253660"/>
                    <a:ext cx="42896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tailEnd type="triangle" w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0A1143F8-5D68-0A49-8B05-9F60233D682F}"/>
                      </a:ext>
                    </a:extLst>
                  </p:cNvPr>
                  <p:cNvSpPr/>
                  <p:nvPr/>
                </p:nvSpPr>
                <p:spPr>
                  <a:xfrm>
                    <a:off x="2960504" y="4595184"/>
                    <a:ext cx="1242930" cy="235165"/>
                  </a:xfrm>
                  <a:prstGeom prst="rect">
                    <a:avLst/>
                  </a:prstGeom>
                  <a:solidFill>
                    <a:srgbClr val="FFE0BC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 anchorCtr="0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21C61785-9B12-9046-8AC0-F89CD2395AA9}"/>
                      </a:ext>
                    </a:extLst>
                  </p:cNvPr>
                  <p:cNvSpPr txBox="1"/>
                  <p:nvPr/>
                </p:nvSpPr>
                <p:spPr>
                  <a:xfrm>
                    <a:off x="2979137" y="4332525"/>
                    <a:ext cx="175870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Address register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E72AAB0B-D0D8-8949-AFFC-F8F136455F4B}"/>
                      </a:ext>
                    </a:extLst>
                  </p:cNvPr>
                  <p:cNvSpPr txBox="1"/>
                  <p:nvPr/>
                </p:nvSpPr>
                <p:spPr>
                  <a:xfrm>
                    <a:off x="5712518" y="4350557"/>
                    <a:ext cx="135344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 register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126A7EDB-3265-6646-A9D7-323D6B7B6781}"/>
                      </a:ext>
                    </a:extLst>
                  </p:cNvPr>
                  <p:cNvSpPr txBox="1"/>
                  <p:nvPr/>
                </p:nvSpPr>
                <p:spPr>
                  <a:xfrm>
                    <a:off x="3444631" y="4553577"/>
                    <a:ext cx="28375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A</a:t>
                    </a:r>
                  </a:p>
                </p:txBody>
              </p:sp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7314C5AE-7A7F-DF41-A60A-8D5E3E9EABD2}"/>
                      </a:ext>
                    </a:extLst>
                  </p:cNvPr>
                  <p:cNvGrpSpPr/>
                  <p:nvPr/>
                </p:nvGrpSpPr>
                <p:grpSpPr>
                  <a:xfrm>
                    <a:off x="2333932" y="2227852"/>
                    <a:ext cx="3200863" cy="863013"/>
                    <a:chOff x="1092171" y="1313452"/>
                    <a:chExt cx="3200863" cy="863013"/>
                  </a:xfrm>
                </p:grpSpPr>
                <p:sp>
                  <p:nvSpPr>
                    <p:cNvPr id="117" name="Text Box 9">
                      <a:extLst>
                        <a:ext uri="{FF2B5EF4-FFF2-40B4-BE49-F238E27FC236}">
                          <a16:creationId xmlns:a16="http://schemas.microsoft.com/office/drawing/2014/main" id="{AF736CD9-7D7E-DC42-9C8A-8EBF1D1F11E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720966" y="1323644"/>
                      <a:ext cx="572068" cy="852821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201600" tIns="108000" rIns="0" bIns="46800"/>
                    <a:lstStyle>
                      <a:lvl1pPr marL="342900" indent="-34290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9pPr>
                    </a:lstStyle>
                    <a:p>
                      <a:pPr algn="r">
                        <a:spcBef>
                          <a:spcPts val="100"/>
                        </a:spcBef>
                        <a:buClr>
                          <a:srgbClr val="006600"/>
                        </a:buClr>
                        <a:buSzPct val="85000"/>
                      </a:pP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charset="0"/>
                          <a:ea typeface="Arial Unicode MS" charset="0"/>
                          <a:cs typeface="Consolas" charset="0"/>
                        </a:rPr>
                        <a:t>0</a:t>
                      </a:r>
                    </a:p>
                    <a:p>
                      <a:pPr algn="r">
                        <a:spcBef>
                          <a:spcPts val="100"/>
                        </a:spcBef>
                        <a:buClr>
                          <a:srgbClr val="006600"/>
                        </a:buClr>
                        <a:buSzPct val="85000"/>
                      </a:pP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charset="0"/>
                          <a:ea typeface="Arial Unicode MS" charset="0"/>
                          <a:cs typeface="Consolas" charset="0"/>
                        </a:rPr>
                        <a:t>1</a:t>
                      </a:r>
                    </a:p>
                    <a:p>
                      <a:pPr algn="r">
                        <a:spcBef>
                          <a:spcPts val="100"/>
                        </a:spcBef>
                        <a:buClr>
                          <a:srgbClr val="006600"/>
                        </a:buClr>
                        <a:buSzPct val="85000"/>
                      </a:pP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charset="0"/>
                          <a:ea typeface="Arial Unicode MS" charset="0"/>
                          <a:cs typeface="Consolas" charset="0"/>
                        </a:rPr>
                        <a:t>2</a:t>
                      </a:r>
                    </a:p>
                    <a:p>
                      <a:pPr algn="r">
                        <a:lnSpc>
                          <a:spcPts val="800"/>
                        </a:lnSpc>
                        <a:spcBef>
                          <a:spcPts val="600"/>
                        </a:spcBef>
                        <a:buClr>
                          <a:srgbClr val="006600"/>
                        </a:buClr>
                        <a:buSzPct val="85000"/>
                      </a:pP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charset="0"/>
                          <a:ea typeface="Arial Unicode MS" charset="0"/>
                          <a:cs typeface="Consolas" charset="0"/>
                        </a:rPr>
                        <a:t>...</a:t>
                      </a:r>
                    </a:p>
                  </p:txBody>
                </p:sp>
                <p:sp>
                  <p:nvSpPr>
                    <p:cNvPr id="123" name="Text Box 9">
                      <a:extLst>
                        <a:ext uri="{FF2B5EF4-FFF2-40B4-BE49-F238E27FC236}">
                          <a16:creationId xmlns:a16="http://schemas.microsoft.com/office/drawing/2014/main" id="{1B332298-0D92-BE47-BCE9-23713640103D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92171" y="1313452"/>
                      <a:ext cx="572068" cy="672692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lIns="201600" tIns="108000" rIns="0" bIns="46800"/>
                    <a:lstStyle>
                      <a:lvl1pPr marL="342900" indent="-34290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9pPr>
                    </a:lstStyle>
                    <a:p>
                      <a:pPr algn="r">
                        <a:lnSpc>
                          <a:spcPts val="1000"/>
                        </a:lnSpc>
                        <a:buClr>
                          <a:srgbClr val="006600"/>
                        </a:buClr>
                        <a:buSzPct val="85000"/>
                      </a:pP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charset="0"/>
                          <a:ea typeface="Arial Unicode MS" charset="0"/>
                          <a:cs typeface="Consolas" charset="0"/>
                        </a:rPr>
                        <a:t>0</a:t>
                      </a:r>
                    </a:p>
                    <a:p>
                      <a:pPr algn="r">
                        <a:lnSpc>
                          <a:spcPts val="1000"/>
                        </a:lnSpc>
                        <a:buClr>
                          <a:srgbClr val="006600"/>
                        </a:buClr>
                        <a:buSzPct val="85000"/>
                      </a:pP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charset="0"/>
                          <a:ea typeface="Arial Unicode MS" charset="0"/>
                          <a:cs typeface="Consolas" charset="0"/>
                        </a:rPr>
                        <a:t>1</a:t>
                      </a:r>
                    </a:p>
                    <a:p>
                      <a:pPr algn="r">
                        <a:lnSpc>
                          <a:spcPts val="1000"/>
                        </a:lnSpc>
                        <a:buClr>
                          <a:srgbClr val="006600"/>
                        </a:buClr>
                        <a:buSzPct val="85000"/>
                      </a:pP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charset="0"/>
                          <a:ea typeface="Arial Unicode MS" charset="0"/>
                          <a:cs typeface="Consolas" charset="0"/>
                        </a:rPr>
                        <a:t>2</a:t>
                      </a:r>
                    </a:p>
                    <a:p>
                      <a:pPr algn="r">
                        <a:lnSpc>
                          <a:spcPts val="800"/>
                        </a:lnSpc>
                        <a:buClr>
                          <a:srgbClr val="006600"/>
                        </a:buClr>
                        <a:buSzPct val="85000"/>
                      </a:pP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charset="0"/>
                          <a:ea typeface="Arial Unicode MS" charset="0"/>
                          <a:cs typeface="Consolas" charset="0"/>
                        </a:rPr>
                        <a:t>...</a:t>
                      </a:r>
                    </a:p>
                  </p:txBody>
                </p:sp>
              </p:grpSp>
            </p:grp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52C3708E-09F4-D241-879F-7FFE7AEF34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1673" y="3819977"/>
                  <a:ext cx="81235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ACAEE39-1DE0-194B-B5E4-21D9E1A01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70138" y="2347456"/>
                  <a:ext cx="3889" cy="147252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8B7BD984-6F10-EE46-8913-DB33E6CA79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9084" y="3324764"/>
                  <a:ext cx="263494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B5C56CDE-3394-E54F-8952-F98CA8E44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45782" y="2333221"/>
                  <a:ext cx="4557" cy="9915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A2267F75-4946-5245-B2D7-E229111AB14A}"/>
                    </a:ext>
                  </a:extLst>
                </p:cNvPr>
                <p:cNvSpPr/>
                <p:nvPr/>
              </p:nvSpPr>
              <p:spPr>
                <a:xfrm>
                  <a:off x="3734318" y="3294045"/>
                  <a:ext cx="76200" cy="7171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F318E0A-CE3D-7A43-B804-742B6AF323DA}"/>
                  </a:ext>
                </a:extLst>
              </p:cNvPr>
              <p:cNvSpPr/>
              <p:nvPr/>
            </p:nvSpPr>
            <p:spPr>
              <a:xfrm>
                <a:off x="4337873" y="3696089"/>
                <a:ext cx="1242930" cy="235165"/>
              </a:xfrm>
              <a:prstGeom prst="rect">
                <a:avLst/>
              </a:prstGeom>
              <a:solidFill>
                <a:srgbClr val="FFE0BC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2FF9E65-726B-5C4F-8AF1-775E4C8C3AF7}"/>
                  </a:ext>
                </a:extLst>
              </p:cNvPr>
              <p:cNvSpPr txBox="1"/>
              <p:nvPr/>
            </p:nvSpPr>
            <p:spPr>
              <a:xfrm>
                <a:off x="4822000" y="3654482"/>
                <a:ext cx="2837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</a:t>
                </a: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7C17192-72AB-6645-A8A5-B43786F70750}"/>
                </a:ext>
              </a:extLst>
            </p:cNvPr>
            <p:cNvSpPr/>
            <p:nvPr/>
          </p:nvSpPr>
          <p:spPr>
            <a:xfrm>
              <a:off x="1632399" y="2318405"/>
              <a:ext cx="1236790" cy="1695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F9CC10-2C0A-2C4E-B7D3-49656C16D0CE}"/>
                </a:ext>
              </a:extLst>
            </p:cNvPr>
            <p:cNvSpPr txBox="1"/>
            <p:nvPr/>
          </p:nvSpPr>
          <p:spPr>
            <a:xfrm>
              <a:off x="4597331" y="1809155"/>
              <a:ext cx="11332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ROM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9BD83F-7E4F-B049-A39A-3CD6B05EBEF9}"/>
              </a:ext>
            </a:extLst>
          </p:cNvPr>
          <p:cNvGrpSpPr/>
          <p:nvPr/>
        </p:nvGrpSpPr>
        <p:grpSpPr>
          <a:xfrm>
            <a:off x="6496768" y="1170443"/>
            <a:ext cx="1231154" cy="1745106"/>
            <a:chOff x="6496768" y="1170443"/>
            <a:chExt cx="1231154" cy="17451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F02376-AD9E-2244-AA34-39B916BFA6FD}"/>
                </a:ext>
              </a:extLst>
            </p:cNvPr>
            <p:cNvSpPr/>
            <p:nvPr/>
          </p:nvSpPr>
          <p:spPr>
            <a:xfrm>
              <a:off x="6607602" y="1468984"/>
              <a:ext cx="822804" cy="144656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instruction</a:t>
              </a:r>
              <a:endParaRPr lang="he-IL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instruction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instruction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instruction</a:t>
              </a:r>
              <a:endParaRPr lang="he-IL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instruction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instruction</a:t>
              </a:r>
              <a:endParaRPr lang="he-IL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instruction</a:t>
              </a:r>
              <a:endParaRPr lang="he-IL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instruction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instruction</a:t>
              </a:r>
              <a:endParaRPr lang="he-IL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0BEFA4-8C0F-1649-AEB8-43F14675A992}"/>
                </a:ext>
              </a:extLst>
            </p:cNvPr>
            <p:cNvSpPr txBox="1"/>
            <p:nvPr/>
          </p:nvSpPr>
          <p:spPr>
            <a:xfrm>
              <a:off x="6496768" y="1170443"/>
              <a:ext cx="1231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Hack program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Left Arrow 59">
            <a:extLst>
              <a:ext uri="{FF2B5EF4-FFF2-40B4-BE49-F238E27FC236}">
                <a16:creationId xmlns:a16="http://schemas.microsoft.com/office/drawing/2014/main" id="{5563BD23-0163-D847-A74C-62A71DB9F8CE}"/>
              </a:ext>
            </a:extLst>
          </p:cNvPr>
          <p:cNvSpPr/>
          <p:nvPr/>
        </p:nvSpPr>
        <p:spPr>
          <a:xfrm>
            <a:off x="5632438" y="1652584"/>
            <a:ext cx="884878" cy="4652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429309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are flexible and versatile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DE7BE-A17E-EF46-AB01-C67578D32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7" t="11320" r="14829" b="47670"/>
          <a:stretch/>
        </p:blipFill>
        <p:spPr>
          <a:xfrm>
            <a:off x="4114809" y="1913014"/>
            <a:ext cx="3714256" cy="30609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39999" y="5079276"/>
            <a:ext cx="260694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latin typeface="Times New Roman"/>
                <a:cs typeface="Times New Roman"/>
              </a:rPr>
              <a:t>Ada Lovelace</a:t>
            </a:r>
          </a:p>
          <a:p>
            <a:pPr algn="ctr">
              <a:spcBef>
                <a:spcPts val="600"/>
              </a:spcBef>
            </a:pPr>
            <a:r>
              <a:rPr lang="en-US" dirty="0">
                <a:latin typeface="Times New Roman"/>
                <a:cs typeface="Times New Roman"/>
              </a:rPr>
              <a:t>(1843)</a:t>
            </a:r>
          </a:p>
        </p:txBody>
      </p:sp>
      <p:pic>
        <p:nvPicPr>
          <p:cNvPr id="16" name="Picture 4" descr="http://upload.wikimedia.org/wikipedia/en/c/c8/Alan_Turing_photo.jpg">
            <a:extLst>
              <a:ext uri="{FF2B5EF4-FFF2-40B4-BE49-F238E27FC236}">
                <a16:creationId xmlns:a16="http://schemas.microsoft.com/office/drawing/2014/main" id="{D5EC072B-D9C3-F046-AAC3-46E08A8BB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8517" y="2294548"/>
            <a:ext cx="2142352" cy="2679449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B78F3C-BADE-9848-9848-A536C823C9A4}"/>
              </a:ext>
            </a:extLst>
          </p:cNvPr>
          <p:cNvSpPr txBox="1"/>
          <p:nvPr/>
        </p:nvSpPr>
        <p:spPr>
          <a:xfrm>
            <a:off x="3820737" y="5079276"/>
            <a:ext cx="4890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Early symbolic program</a:t>
            </a:r>
          </a:p>
          <a:p>
            <a:pPr algn="ctr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Landmark “proof of concept” that computers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can be programmed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9154" name="Picture 2" descr="The first algorithm...happy birthday Ada Lovelace! | Simcenter">
            <a:extLst>
              <a:ext uri="{FF2B5EF4-FFF2-40B4-BE49-F238E27FC236}">
                <a16:creationId xmlns:a16="http://schemas.microsoft.com/office/drawing/2014/main" id="{9C0457F2-0A88-F44D-BA13-9ADD76867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11"/>
          <a:stretch/>
        </p:blipFill>
        <p:spPr bwMode="auto">
          <a:xfrm>
            <a:off x="4114809" y="1920779"/>
            <a:ext cx="4302399" cy="310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a Lovelace Day Honors &quot;the First Computer Programmer&quot; - Scientific  American Blog Network">
            <a:extLst>
              <a:ext uri="{FF2B5EF4-FFF2-40B4-BE49-F238E27FC236}">
                <a16:creationId xmlns:a16="http://schemas.microsoft.com/office/drawing/2014/main" id="{C8471051-B0B8-D34C-B1BA-1859C961F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8" r="25621"/>
          <a:stretch/>
        </p:blipFill>
        <p:spPr bwMode="auto">
          <a:xfrm>
            <a:off x="1338756" y="2189269"/>
            <a:ext cx="2102114" cy="273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AE2EFF-AAAB-9C40-B318-453610039E64}"/>
              </a:ext>
            </a:extLst>
          </p:cNvPr>
          <p:cNvSpPr txBox="1">
            <a:spLocks/>
          </p:cNvSpPr>
          <p:nvPr/>
        </p:nvSpPr>
        <p:spPr>
          <a:xfrm>
            <a:off x="950629" y="1205227"/>
            <a:ext cx="7799284" cy="447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Same </a:t>
            </a:r>
            <a:r>
              <a:rPr lang="en-US" sz="2400" b="1" dirty="0"/>
              <a:t>hardware</a:t>
            </a:r>
            <a:r>
              <a:rPr lang="en-US" sz="2400" dirty="0"/>
              <a:t> can run many different programs (</a:t>
            </a:r>
            <a:r>
              <a:rPr lang="en-US" sz="2400" b="1" dirty="0"/>
              <a:t>software</a:t>
            </a:r>
            <a:r>
              <a:rPr lang="en-US" sz="24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31516192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 program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5D422BB-F9C6-8547-8A2B-F5733AF75745}"/>
              </a:ext>
            </a:extLst>
          </p:cNvPr>
          <p:cNvGrpSpPr/>
          <p:nvPr/>
        </p:nvGrpSpPr>
        <p:grpSpPr>
          <a:xfrm>
            <a:off x="838200" y="1218446"/>
            <a:ext cx="5189400" cy="2914741"/>
            <a:chOff x="927092" y="1157797"/>
            <a:chExt cx="5189400" cy="291474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D3B5501-9657-A148-BE7C-B5316BF9AE1F}"/>
                </a:ext>
              </a:extLst>
            </p:cNvPr>
            <p:cNvGrpSpPr/>
            <p:nvPr/>
          </p:nvGrpSpPr>
          <p:grpSpPr>
            <a:xfrm>
              <a:off x="927092" y="1157797"/>
              <a:ext cx="5189400" cy="2914741"/>
              <a:chOff x="927092" y="1157797"/>
              <a:chExt cx="5189400" cy="2914741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65512F5-959C-8740-8CC0-053775207E19}"/>
                  </a:ext>
                </a:extLst>
              </p:cNvPr>
              <p:cNvGrpSpPr/>
              <p:nvPr/>
            </p:nvGrpSpPr>
            <p:grpSpPr>
              <a:xfrm>
                <a:off x="927092" y="1157797"/>
                <a:ext cx="5189400" cy="2914741"/>
                <a:chOff x="2173410" y="2063225"/>
                <a:chExt cx="5189400" cy="2914741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EED4F7E-A2B4-6D46-8B82-4E0ADEA513F7}"/>
                    </a:ext>
                  </a:extLst>
                </p:cNvPr>
                <p:cNvSpPr/>
                <p:nvPr/>
              </p:nvSpPr>
              <p:spPr>
                <a:xfrm>
                  <a:off x="2173410" y="2074039"/>
                  <a:ext cx="5189400" cy="290392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388A93F0-BA9B-3846-AA09-5FB251BD9E46}"/>
                    </a:ext>
                  </a:extLst>
                </p:cNvPr>
                <p:cNvSpPr/>
                <p:nvPr/>
              </p:nvSpPr>
              <p:spPr>
                <a:xfrm>
                  <a:off x="5580725" y="2323994"/>
                  <a:ext cx="1242930" cy="161388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6AA82EC-6FC7-234C-9A22-1F212AC61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6456" y="3262073"/>
                  <a:ext cx="55539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F243339-B9DC-F940-9230-97EDC31CE456}"/>
                    </a:ext>
                  </a:extLst>
                </p:cNvPr>
                <p:cNvSpPr txBox="1"/>
                <p:nvPr/>
              </p:nvSpPr>
              <p:spPr>
                <a:xfrm>
                  <a:off x="5257498" y="2063225"/>
                  <a:ext cx="19396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Instruction memory</a:t>
                  </a: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68F4E01E-0327-A84C-8F56-B8F93F377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3249" y="3253650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86EB25E-CAEB-4D47-A9D8-80424D6CC04A}"/>
                    </a:ext>
                  </a:extLst>
                </p:cNvPr>
                <p:cNvSpPr/>
                <p:nvPr/>
              </p:nvSpPr>
              <p:spPr>
                <a:xfrm>
                  <a:off x="2960504" y="2323995"/>
                  <a:ext cx="1242930" cy="1626659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91473E5-8373-5D45-92E1-72D13AB5E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100" y="3238649"/>
                  <a:ext cx="5684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C699912-18F1-C044-ABC2-934B7430293E}"/>
                    </a:ext>
                  </a:extLst>
                </p:cNvPr>
                <p:cNvSpPr txBox="1"/>
                <p:nvPr/>
              </p:nvSpPr>
              <p:spPr>
                <a:xfrm>
                  <a:off x="3339780" y="2613697"/>
                  <a:ext cx="11332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RAM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5C5EF4-BAE4-AF40-8B75-EF4D76220ECB}"/>
                    </a:ext>
                  </a:extLst>
                </p:cNvPr>
                <p:cNvSpPr txBox="1"/>
                <p:nvPr/>
              </p:nvSpPr>
              <p:spPr>
                <a:xfrm>
                  <a:off x="2960505" y="2074039"/>
                  <a:ext cx="1242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memory</a:t>
                  </a: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308CADB-F13A-1B40-BEFE-A34CBA804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0424" y="3253660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A1143F8-5D68-0A49-8B05-9F60233D682F}"/>
                    </a:ext>
                  </a:extLst>
                </p:cNvPr>
                <p:cNvSpPr/>
                <p:nvPr/>
              </p:nvSpPr>
              <p:spPr>
                <a:xfrm>
                  <a:off x="2960504" y="4595184"/>
                  <a:ext cx="1242930" cy="23516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21C61785-9B12-9046-8AC0-F89CD2395AA9}"/>
                    </a:ext>
                  </a:extLst>
                </p:cNvPr>
                <p:cNvSpPr txBox="1"/>
                <p:nvPr/>
              </p:nvSpPr>
              <p:spPr>
                <a:xfrm>
                  <a:off x="2979137" y="4332525"/>
                  <a:ext cx="17587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Address register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72AAB0B-D0D8-8949-AFFC-F8F136455F4B}"/>
                    </a:ext>
                  </a:extLst>
                </p:cNvPr>
                <p:cNvSpPr txBox="1"/>
                <p:nvPr/>
              </p:nvSpPr>
              <p:spPr>
                <a:xfrm>
                  <a:off x="5712518" y="4350557"/>
                  <a:ext cx="13534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register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126A7EDB-3265-6646-A9D7-323D6B7B6781}"/>
                    </a:ext>
                  </a:extLst>
                </p:cNvPr>
                <p:cNvSpPr txBox="1"/>
                <p:nvPr/>
              </p:nvSpPr>
              <p:spPr>
                <a:xfrm>
                  <a:off x="3444631" y="4553577"/>
                  <a:ext cx="2837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</a:t>
                  </a:r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314C5AE-7A7F-DF41-A60A-8D5E3E9EABD2}"/>
                    </a:ext>
                  </a:extLst>
                </p:cNvPr>
                <p:cNvGrpSpPr/>
                <p:nvPr/>
              </p:nvGrpSpPr>
              <p:grpSpPr>
                <a:xfrm>
                  <a:off x="2333932" y="2227852"/>
                  <a:ext cx="3200863" cy="863013"/>
                  <a:chOff x="1092171" y="1313452"/>
                  <a:chExt cx="3200863" cy="863013"/>
                </a:xfrm>
              </p:grpSpPr>
              <p:sp>
                <p:nvSpPr>
                  <p:cNvPr id="117" name="Text Box 9">
                    <a:extLst>
                      <a:ext uri="{FF2B5EF4-FFF2-40B4-BE49-F238E27FC236}">
                        <a16:creationId xmlns:a16="http://schemas.microsoft.com/office/drawing/2014/main" id="{AF736CD9-7D7E-DC42-9C8A-8EBF1D1F11E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20966" y="1323644"/>
                    <a:ext cx="572068" cy="85282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spcBef>
                        <a:spcPts val="6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  <p:sp>
                <p:nvSpPr>
                  <p:cNvPr id="123" name="Text Box 9">
                    <a:extLst>
                      <a:ext uri="{FF2B5EF4-FFF2-40B4-BE49-F238E27FC236}">
                        <a16:creationId xmlns:a16="http://schemas.microsoft.com/office/drawing/2014/main" id="{1B332298-0D92-BE47-BCE9-23713640103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92171" y="1313452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</p:grpSp>
          </p:grp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2C3708E-09F4-D241-879F-7FFE7AEF3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1673" y="3819977"/>
                <a:ext cx="812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ACAEE39-1DE0-194B-B5E4-21D9E1A01F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70138" y="2347456"/>
                <a:ext cx="3889" cy="1472522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B7BD984-6F10-EE46-8913-DB33E6CA7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084" y="3324764"/>
                <a:ext cx="26349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5C56CDE-3394-E54F-8952-F98CA8E44F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5782" y="2333221"/>
                <a:ext cx="4557" cy="991544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2267F75-4946-5245-B2D7-E229111AB14A}"/>
                  </a:ext>
                </a:extLst>
              </p:cNvPr>
              <p:cNvSpPr/>
              <p:nvPr/>
            </p:nvSpPr>
            <p:spPr>
              <a:xfrm>
                <a:off x="3734318" y="3294045"/>
                <a:ext cx="76200" cy="717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F318E0A-CE3D-7A43-B804-742B6AF323DA}"/>
                </a:ext>
              </a:extLst>
            </p:cNvPr>
            <p:cNvSpPr/>
            <p:nvPr/>
          </p:nvSpPr>
          <p:spPr>
            <a:xfrm>
              <a:off x="4337873" y="3696089"/>
              <a:ext cx="1242930" cy="235165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2FF9E65-726B-5C4F-8AF1-775E4C8C3AF7}"/>
                </a:ext>
              </a:extLst>
            </p:cNvPr>
            <p:cNvSpPr txBox="1"/>
            <p:nvPr/>
          </p:nvSpPr>
          <p:spPr>
            <a:xfrm>
              <a:off x="4822000" y="3654482"/>
              <a:ext cx="283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CE22B8-28FB-4149-8FE5-2786C4C53277}"/>
              </a:ext>
            </a:extLst>
          </p:cNvPr>
          <p:cNvSpPr/>
          <p:nvPr/>
        </p:nvSpPr>
        <p:spPr>
          <a:xfrm>
            <a:off x="4247766" y="1483598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5F7C7C-4645-D34F-A169-A01F032FA2A8}"/>
              </a:ext>
            </a:extLst>
          </p:cNvPr>
          <p:cNvSpPr/>
          <p:nvPr/>
        </p:nvSpPr>
        <p:spPr>
          <a:xfrm>
            <a:off x="4245836" y="1657295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33066C-2420-0345-BC73-D8201B1D54CB}"/>
              </a:ext>
            </a:extLst>
          </p:cNvPr>
          <p:cNvSpPr/>
          <p:nvPr/>
        </p:nvSpPr>
        <p:spPr>
          <a:xfrm>
            <a:off x="4245515" y="1829613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1C3E37F-F67B-254B-9756-2AC6200FCCD7}"/>
              </a:ext>
            </a:extLst>
          </p:cNvPr>
          <p:cNvSpPr/>
          <p:nvPr/>
        </p:nvSpPr>
        <p:spPr>
          <a:xfrm>
            <a:off x="4246801" y="2000608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BBED87-DAC6-8848-A4EA-DE5B48D0F744}"/>
              </a:ext>
            </a:extLst>
          </p:cNvPr>
          <p:cNvSpPr/>
          <p:nvPr/>
        </p:nvSpPr>
        <p:spPr>
          <a:xfrm>
            <a:off x="4244871" y="2166556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0BA5D2B-8C62-7A4C-9225-6A658C18A3B3}"/>
              </a:ext>
            </a:extLst>
          </p:cNvPr>
          <p:cNvSpPr/>
          <p:nvPr/>
        </p:nvSpPr>
        <p:spPr>
          <a:xfrm>
            <a:off x="4244550" y="2338874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13A20F-AB4A-8E46-AFC9-48EF265030C2}"/>
              </a:ext>
            </a:extLst>
          </p:cNvPr>
          <p:cNvSpPr/>
          <p:nvPr/>
        </p:nvSpPr>
        <p:spPr>
          <a:xfrm>
            <a:off x="4244626" y="2509869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081320-932D-FA49-816F-5731A020DE75}"/>
              </a:ext>
            </a:extLst>
          </p:cNvPr>
          <p:cNvSpPr/>
          <p:nvPr/>
        </p:nvSpPr>
        <p:spPr>
          <a:xfrm>
            <a:off x="4242696" y="2675817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C17192-72AB-6645-A8A5-B43786F70750}"/>
              </a:ext>
            </a:extLst>
          </p:cNvPr>
          <p:cNvSpPr/>
          <p:nvPr/>
        </p:nvSpPr>
        <p:spPr>
          <a:xfrm>
            <a:off x="1632399" y="2318405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76A55-365C-C346-A050-65638330DB28}"/>
              </a:ext>
            </a:extLst>
          </p:cNvPr>
          <p:cNvSpPr/>
          <p:nvPr/>
        </p:nvSpPr>
        <p:spPr>
          <a:xfrm>
            <a:off x="6607602" y="1468984"/>
            <a:ext cx="822804" cy="14465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endParaRPr lang="he-IL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endParaRPr lang="he-IL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endParaRPr lang="he-IL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endParaRPr lang="he-IL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endParaRPr lang="he-IL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0CBEB6C-BDA7-494D-9C4A-7821A377023E}"/>
              </a:ext>
            </a:extLst>
          </p:cNvPr>
          <p:cNvSpPr txBox="1"/>
          <p:nvPr/>
        </p:nvSpPr>
        <p:spPr>
          <a:xfrm>
            <a:off x="6496768" y="1170443"/>
            <a:ext cx="1231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 program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271508-BC80-1C48-A96B-649870CE63E4}"/>
              </a:ext>
            </a:extLst>
          </p:cNvPr>
          <p:cNvGrpSpPr/>
          <p:nvPr/>
        </p:nvGrpSpPr>
        <p:grpSpPr>
          <a:xfrm>
            <a:off x="5632438" y="1652584"/>
            <a:ext cx="3005046" cy="4210414"/>
            <a:chOff x="5632438" y="1652584"/>
            <a:chExt cx="3005046" cy="4210414"/>
          </a:xfrm>
        </p:grpSpPr>
        <p:sp>
          <p:nvSpPr>
            <p:cNvPr id="57" name="Left Arrow 56">
              <a:extLst>
                <a:ext uri="{FF2B5EF4-FFF2-40B4-BE49-F238E27FC236}">
                  <a16:creationId xmlns:a16="http://schemas.microsoft.com/office/drawing/2014/main" id="{88B3A429-6E88-4C49-85A1-88FAC7D236C8}"/>
                </a:ext>
              </a:extLst>
            </p:cNvPr>
            <p:cNvSpPr/>
            <p:nvPr/>
          </p:nvSpPr>
          <p:spPr>
            <a:xfrm>
              <a:off x="5632438" y="1652584"/>
              <a:ext cx="884878" cy="46528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load</a:t>
              </a:r>
            </a:p>
          </p:txBody>
        </p: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DF052DA0-F2D6-E541-BB7B-32471BC0736C}"/>
                </a:ext>
              </a:extLst>
            </p:cNvPr>
            <p:cNvSpPr txBox="1">
              <a:spLocks/>
            </p:cNvSpPr>
            <p:nvPr/>
          </p:nvSpPr>
          <p:spPr>
            <a:xfrm>
              <a:off x="6422927" y="3060790"/>
              <a:ext cx="2214557" cy="280220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600" u="sng" dirty="0"/>
                <a:t>Convention:</a:t>
              </a:r>
              <a:r>
                <a:rPr lang="en-US" sz="1600" dirty="0"/>
                <a:t> </a:t>
              </a: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600" dirty="0"/>
                <a:t>The first instruction is loaded into address 0, the next instruction into address 1, and so 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75810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program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5D422BB-F9C6-8547-8A2B-F5733AF75745}"/>
              </a:ext>
            </a:extLst>
          </p:cNvPr>
          <p:cNvGrpSpPr/>
          <p:nvPr/>
        </p:nvGrpSpPr>
        <p:grpSpPr>
          <a:xfrm>
            <a:off x="838200" y="1218446"/>
            <a:ext cx="5189400" cy="2914741"/>
            <a:chOff x="927092" y="1157797"/>
            <a:chExt cx="5189400" cy="291474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D3B5501-9657-A148-BE7C-B5316BF9AE1F}"/>
                </a:ext>
              </a:extLst>
            </p:cNvPr>
            <p:cNvGrpSpPr/>
            <p:nvPr/>
          </p:nvGrpSpPr>
          <p:grpSpPr>
            <a:xfrm>
              <a:off x="927092" y="1157797"/>
              <a:ext cx="5189400" cy="2914741"/>
              <a:chOff x="927092" y="1157797"/>
              <a:chExt cx="5189400" cy="2914741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65512F5-959C-8740-8CC0-053775207E19}"/>
                  </a:ext>
                </a:extLst>
              </p:cNvPr>
              <p:cNvGrpSpPr/>
              <p:nvPr/>
            </p:nvGrpSpPr>
            <p:grpSpPr>
              <a:xfrm>
                <a:off x="927092" y="1157797"/>
                <a:ext cx="5189400" cy="2914741"/>
                <a:chOff x="2173410" y="2063225"/>
                <a:chExt cx="5189400" cy="2914741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EED4F7E-A2B4-6D46-8B82-4E0ADEA513F7}"/>
                    </a:ext>
                  </a:extLst>
                </p:cNvPr>
                <p:cNvSpPr/>
                <p:nvPr/>
              </p:nvSpPr>
              <p:spPr>
                <a:xfrm>
                  <a:off x="2173410" y="2074039"/>
                  <a:ext cx="5189400" cy="290392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388A93F0-BA9B-3846-AA09-5FB251BD9E46}"/>
                    </a:ext>
                  </a:extLst>
                </p:cNvPr>
                <p:cNvSpPr/>
                <p:nvPr/>
              </p:nvSpPr>
              <p:spPr>
                <a:xfrm>
                  <a:off x="5580725" y="2323994"/>
                  <a:ext cx="1242930" cy="161388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6AA82EC-6FC7-234C-9A22-1F212AC61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6456" y="3262073"/>
                  <a:ext cx="55539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F243339-B9DC-F940-9230-97EDC31CE456}"/>
                    </a:ext>
                  </a:extLst>
                </p:cNvPr>
                <p:cNvSpPr txBox="1"/>
                <p:nvPr/>
              </p:nvSpPr>
              <p:spPr>
                <a:xfrm>
                  <a:off x="5257498" y="2063225"/>
                  <a:ext cx="19396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Instruction memory</a:t>
                  </a: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68F4E01E-0327-A84C-8F56-B8F93F377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3249" y="3253650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86EB25E-CAEB-4D47-A9D8-80424D6CC04A}"/>
                    </a:ext>
                  </a:extLst>
                </p:cNvPr>
                <p:cNvSpPr/>
                <p:nvPr/>
              </p:nvSpPr>
              <p:spPr>
                <a:xfrm>
                  <a:off x="2960504" y="2323995"/>
                  <a:ext cx="1242930" cy="1626659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91473E5-8373-5D45-92E1-72D13AB5E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100" y="3238649"/>
                  <a:ext cx="5684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C699912-18F1-C044-ABC2-934B7430293E}"/>
                    </a:ext>
                  </a:extLst>
                </p:cNvPr>
                <p:cNvSpPr txBox="1"/>
                <p:nvPr/>
              </p:nvSpPr>
              <p:spPr>
                <a:xfrm>
                  <a:off x="3339780" y="2613697"/>
                  <a:ext cx="11332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RAM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5C5EF4-BAE4-AF40-8B75-EF4D76220ECB}"/>
                    </a:ext>
                  </a:extLst>
                </p:cNvPr>
                <p:cNvSpPr txBox="1"/>
                <p:nvPr/>
              </p:nvSpPr>
              <p:spPr>
                <a:xfrm>
                  <a:off x="2960505" y="2074039"/>
                  <a:ext cx="1242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memory</a:t>
                  </a: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308CADB-F13A-1B40-BEFE-A34CBA804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0424" y="3253660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A1143F8-5D68-0A49-8B05-9F60233D682F}"/>
                    </a:ext>
                  </a:extLst>
                </p:cNvPr>
                <p:cNvSpPr/>
                <p:nvPr/>
              </p:nvSpPr>
              <p:spPr>
                <a:xfrm>
                  <a:off x="2960504" y="4595184"/>
                  <a:ext cx="1242930" cy="23516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21C61785-9B12-9046-8AC0-F89CD2395AA9}"/>
                    </a:ext>
                  </a:extLst>
                </p:cNvPr>
                <p:cNvSpPr txBox="1"/>
                <p:nvPr/>
              </p:nvSpPr>
              <p:spPr>
                <a:xfrm>
                  <a:off x="2979137" y="4332525"/>
                  <a:ext cx="17587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Address register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72AAB0B-D0D8-8949-AFFC-F8F136455F4B}"/>
                    </a:ext>
                  </a:extLst>
                </p:cNvPr>
                <p:cNvSpPr txBox="1"/>
                <p:nvPr/>
              </p:nvSpPr>
              <p:spPr>
                <a:xfrm>
                  <a:off x="5712518" y="4350557"/>
                  <a:ext cx="13534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register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126A7EDB-3265-6646-A9D7-323D6B7B6781}"/>
                    </a:ext>
                  </a:extLst>
                </p:cNvPr>
                <p:cNvSpPr txBox="1"/>
                <p:nvPr/>
              </p:nvSpPr>
              <p:spPr>
                <a:xfrm>
                  <a:off x="3444631" y="4553577"/>
                  <a:ext cx="2837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</a:t>
                  </a:r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314C5AE-7A7F-DF41-A60A-8D5E3E9EABD2}"/>
                    </a:ext>
                  </a:extLst>
                </p:cNvPr>
                <p:cNvGrpSpPr/>
                <p:nvPr/>
              </p:nvGrpSpPr>
              <p:grpSpPr>
                <a:xfrm>
                  <a:off x="2333932" y="2227852"/>
                  <a:ext cx="3200863" cy="863013"/>
                  <a:chOff x="1092171" y="1313452"/>
                  <a:chExt cx="3200863" cy="863013"/>
                </a:xfrm>
              </p:grpSpPr>
              <p:sp>
                <p:nvSpPr>
                  <p:cNvPr id="117" name="Text Box 9">
                    <a:extLst>
                      <a:ext uri="{FF2B5EF4-FFF2-40B4-BE49-F238E27FC236}">
                        <a16:creationId xmlns:a16="http://schemas.microsoft.com/office/drawing/2014/main" id="{AF736CD9-7D7E-DC42-9C8A-8EBF1D1F11E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20966" y="1323644"/>
                    <a:ext cx="572068" cy="85282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spcBef>
                        <a:spcPts val="6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  <p:sp>
                <p:nvSpPr>
                  <p:cNvPr id="123" name="Text Box 9">
                    <a:extLst>
                      <a:ext uri="{FF2B5EF4-FFF2-40B4-BE49-F238E27FC236}">
                        <a16:creationId xmlns:a16="http://schemas.microsoft.com/office/drawing/2014/main" id="{1B332298-0D92-BE47-BCE9-23713640103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92171" y="1313452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</p:grpSp>
          </p:grp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2C3708E-09F4-D241-879F-7FFE7AEF3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1673" y="3819977"/>
                <a:ext cx="812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ACAEE39-1DE0-194B-B5E4-21D9E1A01F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70138" y="2347456"/>
                <a:ext cx="3889" cy="1472522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B7BD984-6F10-EE46-8913-DB33E6CA7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084" y="3324764"/>
                <a:ext cx="26349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5C56CDE-3394-E54F-8952-F98CA8E44F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5782" y="2333221"/>
                <a:ext cx="4557" cy="991544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2267F75-4946-5245-B2D7-E229111AB14A}"/>
                  </a:ext>
                </a:extLst>
              </p:cNvPr>
              <p:cNvSpPr/>
              <p:nvPr/>
            </p:nvSpPr>
            <p:spPr>
              <a:xfrm>
                <a:off x="3734318" y="3294045"/>
                <a:ext cx="76200" cy="717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F318E0A-CE3D-7A43-B804-742B6AF323DA}"/>
                </a:ext>
              </a:extLst>
            </p:cNvPr>
            <p:cNvSpPr/>
            <p:nvPr/>
          </p:nvSpPr>
          <p:spPr>
            <a:xfrm>
              <a:off x="4337873" y="3696089"/>
              <a:ext cx="1242930" cy="235165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2FF9E65-726B-5C4F-8AF1-775E4C8C3AF7}"/>
                </a:ext>
              </a:extLst>
            </p:cNvPr>
            <p:cNvSpPr txBox="1"/>
            <p:nvPr/>
          </p:nvSpPr>
          <p:spPr>
            <a:xfrm>
              <a:off x="4822000" y="3654482"/>
              <a:ext cx="283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CE22B8-28FB-4149-8FE5-2786C4C53277}"/>
              </a:ext>
            </a:extLst>
          </p:cNvPr>
          <p:cNvSpPr/>
          <p:nvPr/>
        </p:nvSpPr>
        <p:spPr>
          <a:xfrm>
            <a:off x="4247766" y="1483598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5F7C7C-4645-D34F-A169-A01F032FA2A8}"/>
              </a:ext>
            </a:extLst>
          </p:cNvPr>
          <p:cNvSpPr/>
          <p:nvPr/>
        </p:nvSpPr>
        <p:spPr>
          <a:xfrm>
            <a:off x="4245836" y="1657295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33066C-2420-0345-BC73-D8201B1D54CB}"/>
              </a:ext>
            </a:extLst>
          </p:cNvPr>
          <p:cNvSpPr/>
          <p:nvPr/>
        </p:nvSpPr>
        <p:spPr>
          <a:xfrm>
            <a:off x="4245515" y="1829613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1C3E37F-F67B-254B-9756-2AC6200FCCD7}"/>
              </a:ext>
            </a:extLst>
          </p:cNvPr>
          <p:cNvSpPr/>
          <p:nvPr/>
        </p:nvSpPr>
        <p:spPr>
          <a:xfrm>
            <a:off x="4246801" y="2000608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BBED87-DAC6-8848-A4EA-DE5B48D0F744}"/>
              </a:ext>
            </a:extLst>
          </p:cNvPr>
          <p:cNvSpPr/>
          <p:nvPr/>
        </p:nvSpPr>
        <p:spPr>
          <a:xfrm>
            <a:off x="4244871" y="2166556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0BA5D2B-8C62-7A4C-9225-6A658C18A3B3}"/>
              </a:ext>
            </a:extLst>
          </p:cNvPr>
          <p:cNvSpPr/>
          <p:nvPr/>
        </p:nvSpPr>
        <p:spPr>
          <a:xfrm>
            <a:off x="4244550" y="2338874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13A20F-AB4A-8E46-AFC9-48EF265030C2}"/>
              </a:ext>
            </a:extLst>
          </p:cNvPr>
          <p:cNvSpPr/>
          <p:nvPr/>
        </p:nvSpPr>
        <p:spPr>
          <a:xfrm>
            <a:off x="4244626" y="2509869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081320-932D-FA49-816F-5731A020DE75}"/>
              </a:ext>
            </a:extLst>
          </p:cNvPr>
          <p:cNvSpPr/>
          <p:nvPr/>
        </p:nvSpPr>
        <p:spPr>
          <a:xfrm>
            <a:off x="4242696" y="2675817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C17192-72AB-6645-A8A5-B43786F70750}"/>
              </a:ext>
            </a:extLst>
          </p:cNvPr>
          <p:cNvSpPr/>
          <p:nvPr/>
        </p:nvSpPr>
        <p:spPr>
          <a:xfrm>
            <a:off x="1632399" y="2318405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563582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program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5D422BB-F9C6-8547-8A2B-F5733AF75745}"/>
              </a:ext>
            </a:extLst>
          </p:cNvPr>
          <p:cNvGrpSpPr/>
          <p:nvPr/>
        </p:nvGrpSpPr>
        <p:grpSpPr>
          <a:xfrm>
            <a:off x="838200" y="1218446"/>
            <a:ext cx="5189400" cy="2914741"/>
            <a:chOff x="927092" y="1157797"/>
            <a:chExt cx="5189400" cy="291474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D3B5501-9657-A148-BE7C-B5316BF9AE1F}"/>
                </a:ext>
              </a:extLst>
            </p:cNvPr>
            <p:cNvGrpSpPr/>
            <p:nvPr/>
          </p:nvGrpSpPr>
          <p:grpSpPr>
            <a:xfrm>
              <a:off x="927092" y="1157797"/>
              <a:ext cx="5189400" cy="2914741"/>
              <a:chOff x="927092" y="1157797"/>
              <a:chExt cx="5189400" cy="2914741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65512F5-959C-8740-8CC0-053775207E19}"/>
                  </a:ext>
                </a:extLst>
              </p:cNvPr>
              <p:cNvGrpSpPr/>
              <p:nvPr/>
            </p:nvGrpSpPr>
            <p:grpSpPr>
              <a:xfrm>
                <a:off x="927092" y="1157797"/>
                <a:ext cx="5189400" cy="2914741"/>
                <a:chOff x="2173410" y="2063225"/>
                <a:chExt cx="5189400" cy="2914741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EED4F7E-A2B4-6D46-8B82-4E0ADEA513F7}"/>
                    </a:ext>
                  </a:extLst>
                </p:cNvPr>
                <p:cNvSpPr/>
                <p:nvPr/>
              </p:nvSpPr>
              <p:spPr>
                <a:xfrm>
                  <a:off x="2173410" y="2074039"/>
                  <a:ext cx="5189400" cy="290392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388A93F0-BA9B-3846-AA09-5FB251BD9E46}"/>
                    </a:ext>
                  </a:extLst>
                </p:cNvPr>
                <p:cNvSpPr/>
                <p:nvPr/>
              </p:nvSpPr>
              <p:spPr>
                <a:xfrm>
                  <a:off x="5580725" y="2323994"/>
                  <a:ext cx="1242930" cy="161388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6AA82EC-6FC7-234C-9A22-1F212AC61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6456" y="3262073"/>
                  <a:ext cx="55539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F243339-B9DC-F940-9230-97EDC31CE456}"/>
                    </a:ext>
                  </a:extLst>
                </p:cNvPr>
                <p:cNvSpPr txBox="1"/>
                <p:nvPr/>
              </p:nvSpPr>
              <p:spPr>
                <a:xfrm>
                  <a:off x="5257498" y="2063225"/>
                  <a:ext cx="19396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Instruction memory</a:t>
                  </a: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68F4E01E-0327-A84C-8F56-B8F93F377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3249" y="3253650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86EB25E-CAEB-4D47-A9D8-80424D6CC04A}"/>
                    </a:ext>
                  </a:extLst>
                </p:cNvPr>
                <p:cNvSpPr/>
                <p:nvPr/>
              </p:nvSpPr>
              <p:spPr>
                <a:xfrm>
                  <a:off x="2960504" y="2323995"/>
                  <a:ext cx="1242930" cy="1626659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91473E5-8373-5D45-92E1-72D13AB5E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100" y="3238649"/>
                  <a:ext cx="5684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C699912-18F1-C044-ABC2-934B7430293E}"/>
                    </a:ext>
                  </a:extLst>
                </p:cNvPr>
                <p:cNvSpPr txBox="1"/>
                <p:nvPr/>
              </p:nvSpPr>
              <p:spPr>
                <a:xfrm>
                  <a:off x="3339780" y="2613697"/>
                  <a:ext cx="11332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RAM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5C5EF4-BAE4-AF40-8B75-EF4D76220ECB}"/>
                    </a:ext>
                  </a:extLst>
                </p:cNvPr>
                <p:cNvSpPr txBox="1"/>
                <p:nvPr/>
              </p:nvSpPr>
              <p:spPr>
                <a:xfrm>
                  <a:off x="2960505" y="2074039"/>
                  <a:ext cx="1242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memory</a:t>
                  </a: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308CADB-F13A-1B40-BEFE-A34CBA804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0424" y="3253660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A1143F8-5D68-0A49-8B05-9F60233D682F}"/>
                    </a:ext>
                  </a:extLst>
                </p:cNvPr>
                <p:cNvSpPr/>
                <p:nvPr/>
              </p:nvSpPr>
              <p:spPr>
                <a:xfrm>
                  <a:off x="2960504" y="4595184"/>
                  <a:ext cx="1242930" cy="23516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21C61785-9B12-9046-8AC0-F89CD2395AA9}"/>
                    </a:ext>
                  </a:extLst>
                </p:cNvPr>
                <p:cNvSpPr txBox="1"/>
                <p:nvPr/>
              </p:nvSpPr>
              <p:spPr>
                <a:xfrm>
                  <a:off x="2979137" y="4332525"/>
                  <a:ext cx="17587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Address register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72AAB0B-D0D8-8949-AFFC-F8F136455F4B}"/>
                    </a:ext>
                  </a:extLst>
                </p:cNvPr>
                <p:cNvSpPr txBox="1"/>
                <p:nvPr/>
              </p:nvSpPr>
              <p:spPr>
                <a:xfrm>
                  <a:off x="5712518" y="4350557"/>
                  <a:ext cx="13534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register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126A7EDB-3265-6646-A9D7-323D6B7B6781}"/>
                    </a:ext>
                  </a:extLst>
                </p:cNvPr>
                <p:cNvSpPr txBox="1"/>
                <p:nvPr/>
              </p:nvSpPr>
              <p:spPr>
                <a:xfrm>
                  <a:off x="3444631" y="4553577"/>
                  <a:ext cx="2837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</a:t>
                  </a:r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314C5AE-7A7F-DF41-A60A-8D5E3E9EABD2}"/>
                    </a:ext>
                  </a:extLst>
                </p:cNvPr>
                <p:cNvGrpSpPr/>
                <p:nvPr/>
              </p:nvGrpSpPr>
              <p:grpSpPr>
                <a:xfrm>
                  <a:off x="2333932" y="2227852"/>
                  <a:ext cx="3200863" cy="863013"/>
                  <a:chOff x="1092171" y="1313452"/>
                  <a:chExt cx="3200863" cy="863013"/>
                </a:xfrm>
              </p:grpSpPr>
              <p:sp>
                <p:nvSpPr>
                  <p:cNvPr id="117" name="Text Box 9">
                    <a:extLst>
                      <a:ext uri="{FF2B5EF4-FFF2-40B4-BE49-F238E27FC236}">
                        <a16:creationId xmlns:a16="http://schemas.microsoft.com/office/drawing/2014/main" id="{AF736CD9-7D7E-DC42-9C8A-8EBF1D1F11E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20966" y="1323644"/>
                    <a:ext cx="572068" cy="85282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spcBef>
                        <a:spcPts val="6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  <p:sp>
                <p:nvSpPr>
                  <p:cNvPr id="123" name="Text Box 9">
                    <a:extLst>
                      <a:ext uri="{FF2B5EF4-FFF2-40B4-BE49-F238E27FC236}">
                        <a16:creationId xmlns:a16="http://schemas.microsoft.com/office/drawing/2014/main" id="{1B332298-0D92-BE47-BCE9-23713640103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92171" y="1313452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</p:grpSp>
          </p:grp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2C3708E-09F4-D241-879F-7FFE7AEF3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1673" y="3819977"/>
                <a:ext cx="812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ACAEE39-1DE0-194B-B5E4-21D9E1A01F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70138" y="2347456"/>
                <a:ext cx="3889" cy="1472522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B7BD984-6F10-EE46-8913-DB33E6CA7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084" y="3324764"/>
                <a:ext cx="26349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5C56CDE-3394-E54F-8952-F98CA8E44F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5782" y="2333221"/>
                <a:ext cx="4557" cy="991544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2267F75-4946-5245-B2D7-E229111AB14A}"/>
                  </a:ext>
                </a:extLst>
              </p:cNvPr>
              <p:cNvSpPr/>
              <p:nvPr/>
            </p:nvSpPr>
            <p:spPr>
              <a:xfrm>
                <a:off x="3734318" y="3294045"/>
                <a:ext cx="76200" cy="717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F318E0A-CE3D-7A43-B804-742B6AF323DA}"/>
                </a:ext>
              </a:extLst>
            </p:cNvPr>
            <p:cNvSpPr/>
            <p:nvPr/>
          </p:nvSpPr>
          <p:spPr>
            <a:xfrm>
              <a:off x="4337873" y="3696089"/>
              <a:ext cx="1242930" cy="235165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2FF9E65-726B-5C4F-8AF1-775E4C8C3AF7}"/>
                </a:ext>
              </a:extLst>
            </p:cNvPr>
            <p:cNvSpPr txBox="1"/>
            <p:nvPr/>
          </p:nvSpPr>
          <p:spPr>
            <a:xfrm>
              <a:off x="4822000" y="3654482"/>
              <a:ext cx="283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CE22B8-28FB-4149-8FE5-2786C4C53277}"/>
              </a:ext>
            </a:extLst>
          </p:cNvPr>
          <p:cNvSpPr/>
          <p:nvPr/>
        </p:nvSpPr>
        <p:spPr>
          <a:xfrm>
            <a:off x="4247766" y="1483598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5F7C7C-4645-D34F-A169-A01F032FA2A8}"/>
              </a:ext>
            </a:extLst>
          </p:cNvPr>
          <p:cNvSpPr/>
          <p:nvPr/>
        </p:nvSpPr>
        <p:spPr>
          <a:xfrm>
            <a:off x="4245836" y="1657295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33066C-2420-0345-BC73-D8201B1D54CB}"/>
              </a:ext>
            </a:extLst>
          </p:cNvPr>
          <p:cNvSpPr/>
          <p:nvPr/>
        </p:nvSpPr>
        <p:spPr>
          <a:xfrm>
            <a:off x="4245515" y="1829613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1C3E37F-F67B-254B-9756-2AC6200FCCD7}"/>
              </a:ext>
            </a:extLst>
          </p:cNvPr>
          <p:cNvSpPr/>
          <p:nvPr/>
        </p:nvSpPr>
        <p:spPr>
          <a:xfrm>
            <a:off x="4246801" y="2000608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BBED87-DAC6-8848-A4EA-DE5B48D0F744}"/>
              </a:ext>
            </a:extLst>
          </p:cNvPr>
          <p:cNvSpPr/>
          <p:nvPr/>
        </p:nvSpPr>
        <p:spPr>
          <a:xfrm>
            <a:off x="4244871" y="2166556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0BA5D2B-8C62-7A4C-9225-6A658C18A3B3}"/>
              </a:ext>
            </a:extLst>
          </p:cNvPr>
          <p:cNvSpPr/>
          <p:nvPr/>
        </p:nvSpPr>
        <p:spPr>
          <a:xfrm>
            <a:off x="4244550" y="2338874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13A20F-AB4A-8E46-AFC9-48EF265030C2}"/>
              </a:ext>
            </a:extLst>
          </p:cNvPr>
          <p:cNvSpPr/>
          <p:nvPr/>
        </p:nvSpPr>
        <p:spPr>
          <a:xfrm>
            <a:off x="4244626" y="2509869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081320-932D-FA49-816F-5731A020DE75}"/>
              </a:ext>
            </a:extLst>
          </p:cNvPr>
          <p:cNvSpPr/>
          <p:nvPr/>
        </p:nvSpPr>
        <p:spPr>
          <a:xfrm>
            <a:off x="4242696" y="2675817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C17192-72AB-6645-A8A5-B43786F70750}"/>
              </a:ext>
            </a:extLst>
          </p:cNvPr>
          <p:cNvSpPr/>
          <p:nvPr/>
        </p:nvSpPr>
        <p:spPr>
          <a:xfrm>
            <a:off x="1632399" y="2318405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65805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program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5D422BB-F9C6-8547-8A2B-F5733AF75745}"/>
              </a:ext>
            </a:extLst>
          </p:cNvPr>
          <p:cNvGrpSpPr/>
          <p:nvPr/>
        </p:nvGrpSpPr>
        <p:grpSpPr>
          <a:xfrm>
            <a:off x="838200" y="1218446"/>
            <a:ext cx="5189400" cy="2914741"/>
            <a:chOff x="927092" y="1157797"/>
            <a:chExt cx="5189400" cy="291474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D3B5501-9657-A148-BE7C-B5316BF9AE1F}"/>
                </a:ext>
              </a:extLst>
            </p:cNvPr>
            <p:cNvGrpSpPr/>
            <p:nvPr/>
          </p:nvGrpSpPr>
          <p:grpSpPr>
            <a:xfrm>
              <a:off x="927092" y="1157797"/>
              <a:ext cx="5189400" cy="2914741"/>
              <a:chOff x="927092" y="1157797"/>
              <a:chExt cx="5189400" cy="2914741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65512F5-959C-8740-8CC0-053775207E19}"/>
                  </a:ext>
                </a:extLst>
              </p:cNvPr>
              <p:cNvGrpSpPr/>
              <p:nvPr/>
            </p:nvGrpSpPr>
            <p:grpSpPr>
              <a:xfrm>
                <a:off x="927092" y="1157797"/>
                <a:ext cx="5189400" cy="2914741"/>
                <a:chOff x="2173410" y="2063225"/>
                <a:chExt cx="5189400" cy="2914741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EED4F7E-A2B4-6D46-8B82-4E0ADEA513F7}"/>
                    </a:ext>
                  </a:extLst>
                </p:cNvPr>
                <p:cNvSpPr/>
                <p:nvPr/>
              </p:nvSpPr>
              <p:spPr>
                <a:xfrm>
                  <a:off x="2173410" y="2074039"/>
                  <a:ext cx="5189400" cy="290392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388A93F0-BA9B-3846-AA09-5FB251BD9E46}"/>
                    </a:ext>
                  </a:extLst>
                </p:cNvPr>
                <p:cNvSpPr/>
                <p:nvPr/>
              </p:nvSpPr>
              <p:spPr>
                <a:xfrm>
                  <a:off x="5580725" y="2323994"/>
                  <a:ext cx="1242930" cy="161388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6AA82EC-6FC7-234C-9A22-1F212AC61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6456" y="3262073"/>
                  <a:ext cx="55539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F243339-B9DC-F940-9230-97EDC31CE456}"/>
                    </a:ext>
                  </a:extLst>
                </p:cNvPr>
                <p:cNvSpPr txBox="1"/>
                <p:nvPr/>
              </p:nvSpPr>
              <p:spPr>
                <a:xfrm>
                  <a:off x="5257498" y="2063225"/>
                  <a:ext cx="19396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Instruction memory</a:t>
                  </a: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68F4E01E-0327-A84C-8F56-B8F93F377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3249" y="3253650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86EB25E-CAEB-4D47-A9D8-80424D6CC04A}"/>
                    </a:ext>
                  </a:extLst>
                </p:cNvPr>
                <p:cNvSpPr/>
                <p:nvPr/>
              </p:nvSpPr>
              <p:spPr>
                <a:xfrm>
                  <a:off x="2960504" y="2323995"/>
                  <a:ext cx="1242930" cy="1626659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91473E5-8373-5D45-92E1-72D13AB5E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100" y="3238649"/>
                  <a:ext cx="5684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C699912-18F1-C044-ABC2-934B7430293E}"/>
                    </a:ext>
                  </a:extLst>
                </p:cNvPr>
                <p:cNvSpPr txBox="1"/>
                <p:nvPr/>
              </p:nvSpPr>
              <p:spPr>
                <a:xfrm>
                  <a:off x="3339780" y="2613697"/>
                  <a:ext cx="11332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RAM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5C5EF4-BAE4-AF40-8B75-EF4D76220ECB}"/>
                    </a:ext>
                  </a:extLst>
                </p:cNvPr>
                <p:cNvSpPr txBox="1"/>
                <p:nvPr/>
              </p:nvSpPr>
              <p:spPr>
                <a:xfrm>
                  <a:off x="2960505" y="2074039"/>
                  <a:ext cx="1242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memory</a:t>
                  </a: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308CADB-F13A-1B40-BEFE-A34CBA804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0424" y="3253660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A1143F8-5D68-0A49-8B05-9F60233D682F}"/>
                    </a:ext>
                  </a:extLst>
                </p:cNvPr>
                <p:cNvSpPr/>
                <p:nvPr/>
              </p:nvSpPr>
              <p:spPr>
                <a:xfrm>
                  <a:off x="2960504" y="4595184"/>
                  <a:ext cx="1242930" cy="23516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21C61785-9B12-9046-8AC0-F89CD2395AA9}"/>
                    </a:ext>
                  </a:extLst>
                </p:cNvPr>
                <p:cNvSpPr txBox="1"/>
                <p:nvPr/>
              </p:nvSpPr>
              <p:spPr>
                <a:xfrm>
                  <a:off x="2979137" y="4332525"/>
                  <a:ext cx="17587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Address register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72AAB0B-D0D8-8949-AFFC-F8F136455F4B}"/>
                    </a:ext>
                  </a:extLst>
                </p:cNvPr>
                <p:cNvSpPr txBox="1"/>
                <p:nvPr/>
              </p:nvSpPr>
              <p:spPr>
                <a:xfrm>
                  <a:off x="5712518" y="4350557"/>
                  <a:ext cx="13534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register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126A7EDB-3265-6646-A9D7-323D6B7B6781}"/>
                    </a:ext>
                  </a:extLst>
                </p:cNvPr>
                <p:cNvSpPr txBox="1"/>
                <p:nvPr/>
              </p:nvSpPr>
              <p:spPr>
                <a:xfrm>
                  <a:off x="3444631" y="4553577"/>
                  <a:ext cx="2837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</a:t>
                  </a:r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314C5AE-7A7F-DF41-A60A-8D5E3E9EABD2}"/>
                    </a:ext>
                  </a:extLst>
                </p:cNvPr>
                <p:cNvGrpSpPr/>
                <p:nvPr/>
              </p:nvGrpSpPr>
              <p:grpSpPr>
                <a:xfrm>
                  <a:off x="2333932" y="2227852"/>
                  <a:ext cx="3200863" cy="863013"/>
                  <a:chOff x="1092171" y="1313452"/>
                  <a:chExt cx="3200863" cy="863013"/>
                </a:xfrm>
              </p:grpSpPr>
              <p:sp>
                <p:nvSpPr>
                  <p:cNvPr id="117" name="Text Box 9">
                    <a:extLst>
                      <a:ext uri="{FF2B5EF4-FFF2-40B4-BE49-F238E27FC236}">
                        <a16:creationId xmlns:a16="http://schemas.microsoft.com/office/drawing/2014/main" id="{AF736CD9-7D7E-DC42-9C8A-8EBF1D1F11E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20966" y="1323644"/>
                    <a:ext cx="572068" cy="85282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spcBef>
                        <a:spcPts val="6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  <p:sp>
                <p:nvSpPr>
                  <p:cNvPr id="123" name="Text Box 9">
                    <a:extLst>
                      <a:ext uri="{FF2B5EF4-FFF2-40B4-BE49-F238E27FC236}">
                        <a16:creationId xmlns:a16="http://schemas.microsoft.com/office/drawing/2014/main" id="{1B332298-0D92-BE47-BCE9-23713640103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92171" y="1313452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</p:grpSp>
          </p:grp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2C3708E-09F4-D241-879F-7FFE7AEF3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1673" y="3819977"/>
                <a:ext cx="812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ACAEE39-1DE0-194B-B5E4-21D9E1A01F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70138" y="2347456"/>
                <a:ext cx="3889" cy="1472522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B7BD984-6F10-EE46-8913-DB33E6CA7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084" y="3324764"/>
                <a:ext cx="26349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5C56CDE-3394-E54F-8952-F98CA8E44F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5782" y="2333221"/>
                <a:ext cx="4557" cy="991544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2267F75-4946-5245-B2D7-E229111AB14A}"/>
                  </a:ext>
                </a:extLst>
              </p:cNvPr>
              <p:cNvSpPr/>
              <p:nvPr/>
            </p:nvSpPr>
            <p:spPr>
              <a:xfrm>
                <a:off x="3734318" y="3294045"/>
                <a:ext cx="76200" cy="717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F318E0A-CE3D-7A43-B804-742B6AF323DA}"/>
                </a:ext>
              </a:extLst>
            </p:cNvPr>
            <p:cNvSpPr/>
            <p:nvPr/>
          </p:nvSpPr>
          <p:spPr>
            <a:xfrm>
              <a:off x="4337873" y="3696089"/>
              <a:ext cx="1242930" cy="235165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2FF9E65-726B-5C4F-8AF1-775E4C8C3AF7}"/>
                </a:ext>
              </a:extLst>
            </p:cNvPr>
            <p:cNvSpPr txBox="1"/>
            <p:nvPr/>
          </p:nvSpPr>
          <p:spPr>
            <a:xfrm>
              <a:off x="4822000" y="3654482"/>
              <a:ext cx="283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CE22B8-28FB-4149-8FE5-2786C4C53277}"/>
              </a:ext>
            </a:extLst>
          </p:cNvPr>
          <p:cNvSpPr/>
          <p:nvPr/>
        </p:nvSpPr>
        <p:spPr>
          <a:xfrm>
            <a:off x="4247766" y="1483598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5F7C7C-4645-D34F-A169-A01F032FA2A8}"/>
              </a:ext>
            </a:extLst>
          </p:cNvPr>
          <p:cNvSpPr/>
          <p:nvPr/>
        </p:nvSpPr>
        <p:spPr>
          <a:xfrm>
            <a:off x="4245836" y="1657295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33066C-2420-0345-BC73-D8201B1D54CB}"/>
              </a:ext>
            </a:extLst>
          </p:cNvPr>
          <p:cNvSpPr/>
          <p:nvPr/>
        </p:nvSpPr>
        <p:spPr>
          <a:xfrm>
            <a:off x="4245515" y="1829613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1C3E37F-F67B-254B-9756-2AC6200FCCD7}"/>
              </a:ext>
            </a:extLst>
          </p:cNvPr>
          <p:cNvSpPr/>
          <p:nvPr/>
        </p:nvSpPr>
        <p:spPr>
          <a:xfrm>
            <a:off x="4246801" y="2000608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BBED87-DAC6-8848-A4EA-DE5B48D0F744}"/>
              </a:ext>
            </a:extLst>
          </p:cNvPr>
          <p:cNvSpPr/>
          <p:nvPr/>
        </p:nvSpPr>
        <p:spPr>
          <a:xfrm>
            <a:off x="4244871" y="2166556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0BA5D2B-8C62-7A4C-9225-6A658C18A3B3}"/>
              </a:ext>
            </a:extLst>
          </p:cNvPr>
          <p:cNvSpPr/>
          <p:nvPr/>
        </p:nvSpPr>
        <p:spPr>
          <a:xfrm>
            <a:off x="4244550" y="2338874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13A20F-AB4A-8E46-AFC9-48EF265030C2}"/>
              </a:ext>
            </a:extLst>
          </p:cNvPr>
          <p:cNvSpPr/>
          <p:nvPr/>
        </p:nvSpPr>
        <p:spPr>
          <a:xfrm>
            <a:off x="4244626" y="2509869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081320-932D-FA49-816F-5731A020DE75}"/>
              </a:ext>
            </a:extLst>
          </p:cNvPr>
          <p:cNvSpPr/>
          <p:nvPr/>
        </p:nvSpPr>
        <p:spPr>
          <a:xfrm>
            <a:off x="4242696" y="2675817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C17192-72AB-6645-A8A5-B43786F70750}"/>
              </a:ext>
            </a:extLst>
          </p:cNvPr>
          <p:cNvSpPr/>
          <p:nvPr/>
        </p:nvSpPr>
        <p:spPr>
          <a:xfrm>
            <a:off x="1632399" y="2318405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792264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program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5D422BB-F9C6-8547-8A2B-F5733AF75745}"/>
              </a:ext>
            </a:extLst>
          </p:cNvPr>
          <p:cNvGrpSpPr/>
          <p:nvPr/>
        </p:nvGrpSpPr>
        <p:grpSpPr>
          <a:xfrm>
            <a:off x="838200" y="1218446"/>
            <a:ext cx="5189400" cy="2914741"/>
            <a:chOff x="927092" y="1157797"/>
            <a:chExt cx="5189400" cy="291474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D3B5501-9657-A148-BE7C-B5316BF9AE1F}"/>
                </a:ext>
              </a:extLst>
            </p:cNvPr>
            <p:cNvGrpSpPr/>
            <p:nvPr/>
          </p:nvGrpSpPr>
          <p:grpSpPr>
            <a:xfrm>
              <a:off x="927092" y="1157797"/>
              <a:ext cx="5189400" cy="2914741"/>
              <a:chOff x="927092" y="1157797"/>
              <a:chExt cx="5189400" cy="2914741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65512F5-959C-8740-8CC0-053775207E19}"/>
                  </a:ext>
                </a:extLst>
              </p:cNvPr>
              <p:cNvGrpSpPr/>
              <p:nvPr/>
            </p:nvGrpSpPr>
            <p:grpSpPr>
              <a:xfrm>
                <a:off x="927092" y="1157797"/>
                <a:ext cx="5189400" cy="2914741"/>
                <a:chOff x="2173410" y="2063225"/>
                <a:chExt cx="5189400" cy="2914741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EED4F7E-A2B4-6D46-8B82-4E0ADEA513F7}"/>
                    </a:ext>
                  </a:extLst>
                </p:cNvPr>
                <p:cNvSpPr/>
                <p:nvPr/>
              </p:nvSpPr>
              <p:spPr>
                <a:xfrm>
                  <a:off x="2173410" y="2074039"/>
                  <a:ext cx="5189400" cy="290392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388A93F0-BA9B-3846-AA09-5FB251BD9E46}"/>
                    </a:ext>
                  </a:extLst>
                </p:cNvPr>
                <p:cNvSpPr/>
                <p:nvPr/>
              </p:nvSpPr>
              <p:spPr>
                <a:xfrm>
                  <a:off x="5580725" y="2323994"/>
                  <a:ext cx="1242930" cy="161388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6AA82EC-6FC7-234C-9A22-1F212AC61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6456" y="3262073"/>
                  <a:ext cx="55539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F243339-B9DC-F940-9230-97EDC31CE456}"/>
                    </a:ext>
                  </a:extLst>
                </p:cNvPr>
                <p:cNvSpPr txBox="1"/>
                <p:nvPr/>
              </p:nvSpPr>
              <p:spPr>
                <a:xfrm>
                  <a:off x="5257498" y="2063225"/>
                  <a:ext cx="19396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Instruction memory</a:t>
                  </a: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68F4E01E-0327-A84C-8F56-B8F93F377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3249" y="3253650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86EB25E-CAEB-4D47-A9D8-80424D6CC04A}"/>
                    </a:ext>
                  </a:extLst>
                </p:cNvPr>
                <p:cNvSpPr/>
                <p:nvPr/>
              </p:nvSpPr>
              <p:spPr>
                <a:xfrm>
                  <a:off x="2960504" y="2323995"/>
                  <a:ext cx="1242930" cy="1626659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91473E5-8373-5D45-92E1-72D13AB5E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100" y="3238649"/>
                  <a:ext cx="5684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C699912-18F1-C044-ABC2-934B7430293E}"/>
                    </a:ext>
                  </a:extLst>
                </p:cNvPr>
                <p:cNvSpPr txBox="1"/>
                <p:nvPr/>
              </p:nvSpPr>
              <p:spPr>
                <a:xfrm>
                  <a:off x="3339780" y="2613697"/>
                  <a:ext cx="11332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RAM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5C5EF4-BAE4-AF40-8B75-EF4D76220ECB}"/>
                    </a:ext>
                  </a:extLst>
                </p:cNvPr>
                <p:cNvSpPr txBox="1"/>
                <p:nvPr/>
              </p:nvSpPr>
              <p:spPr>
                <a:xfrm>
                  <a:off x="2960505" y="2074039"/>
                  <a:ext cx="1242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memory</a:t>
                  </a: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308CADB-F13A-1B40-BEFE-A34CBA804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0424" y="3253660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A1143F8-5D68-0A49-8B05-9F60233D682F}"/>
                    </a:ext>
                  </a:extLst>
                </p:cNvPr>
                <p:cNvSpPr/>
                <p:nvPr/>
              </p:nvSpPr>
              <p:spPr>
                <a:xfrm>
                  <a:off x="2960504" y="4595184"/>
                  <a:ext cx="1242930" cy="23516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21C61785-9B12-9046-8AC0-F89CD2395AA9}"/>
                    </a:ext>
                  </a:extLst>
                </p:cNvPr>
                <p:cNvSpPr txBox="1"/>
                <p:nvPr/>
              </p:nvSpPr>
              <p:spPr>
                <a:xfrm>
                  <a:off x="2979137" y="4332525"/>
                  <a:ext cx="17587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Address register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72AAB0B-D0D8-8949-AFFC-F8F136455F4B}"/>
                    </a:ext>
                  </a:extLst>
                </p:cNvPr>
                <p:cNvSpPr txBox="1"/>
                <p:nvPr/>
              </p:nvSpPr>
              <p:spPr>
                <a:xfrm>
                  <a:off x="5712518" y="4350557"/>
                  <a:ext cx="13534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register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126A7EDB-3265-6646-A9D7-323D6B7B6781}"/>
                    </a:ext>
                  </a:extLst>
                </p:cNvPr>
                <p:cNvSpPr txBox="1"/>
                <p:nvPr/>
              </p:nvSpPr>
              <p:spPr>
                <a:xfrm>
                  <a:off x="3444631" y="4553577"/>
                  <a:ext cx="2837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</a:t>
                  </a:r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314C5AE-7A7F-DF41-A60A-8D5E3E9EABD2}"/>
                    </a:ext>
                  </a:extLst>
                </p:cNvPr>
                <p:cNvGrpSpPr/>
                <p:nvPr/>
              </p:nvGrpSpPr>
              <p:grpSpPr>
                <a:xfrm>
                  <a:off x="2333932" y="2227852"/>
                  <a:ext cx="3200863" cy="863013"/>
                  <a:chOff x="1092171" y="1313452"/>
                  <a:chExt cx="3200863" cy="863013"/>
                </a:xfrm>
              </p:grpSpPr>
              <p:sp>
                <p:nvSpPr>
                  <p:cNvPr id="117" name="Text Box 9">
                    <a:extLst>
                      <a:ext uri="{FF2B5EF4-FFF2-40B4-BE49-F238E27FC236}">
                        <a16:creationId xmlns:a16="http://schemas.microsoft.com/office/drawing/2014/main" id="{AF736CD9-7D7E-DC42-9C8A-8EBF1D1F11E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20966" y="1323644"/>
                    <a:ext cx="572068" cy="85282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spcBef>
                        <a:spcPts val="6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  <p:sp>
                <p:nvSpPr>
                  <p:cNvPr id="123" name="Text Box 9">
                    <a:extLst>
                      <a:ext uri="{FF2B5EF4-FFF2-40B4-BE49-F238E27FC236}">
                        <a16:creationId xmlns:a16="http://schemas.microsoft.com/office/drawing/2014/main" id="{1B332298-0D92-BE47-BCE9-23713640103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92171" y="1313452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</p:grpSp>
          </p:grp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2C3708E-09F4-D241-879F-7FFE7AEF3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1673" y="3819977"/>
                <a:ext cx="812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ACAEE39-1DE0-194B-B5E4-21D9E1A01F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70138" y="2347456"/>
                <a:ext cx="3889" cy="1472522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B7BD984-6F10-EE46-8913-DB33E6CA7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084" y="3324764"/>
                <a:ext cx="26349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5C56CDE-3394-E54F-8952-F98CA8E44F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5782" y="2333221"/>
                <a:ext cx="4557" cy="991544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2267F75-4946-5245-B2D7-E229111AB14A}"/>
                  </a:ext>
                </a:extLst>
              </p:cNvPr>
              <p:cNvSpPr/>
              <p:nvPr/>
            </p:nvSpPr>
            <p:spPr>
              <a:xfrm>
                <a:off x="3734318" y="3294045"/>
                <a:ext cx="76200" cy="717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F318E0A-CE3D-7A43-B804-742B6AF323DA}"/>
                </a:ext>
              </a:extLst>
            </p:cNvPr>
            <p:cNvSpPr/>
            <p:nvPr/>
          </p:nvSpPr>
          <p:spPr>
            <a:xfrm>
              <a:off x="4337873" y="3696089"/>
              <a:ext cx="1242930" cy="235165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2FF9E65-726B-5C4F-8AF1-775E4C8C3AF7}"/>
                </a:ext>
              </a:extLst>
            </p:cNvPr>
            <p:cNvSpPr txBox="1"/>
            <p:nvPr/>
          </p:nvSpPr>
          <p:spPr>
            <a:xfrm>
              <a:off x="4822000" y="3654482"/>
              <a:ext cx="283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CE22B8-28FB-4149-8FE5-2786C4C53277}"/>
              </a:ext>
            </a:extLst>
          </p:cNvPr>
          <p:cNvSpPr/>
          <p:nvPr/>
        </p:nvSpPr>
        <p:spPr>
          <a:xfrm>
            <a:off x="4247766" y="1483598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5F7C7C-4645-D34F-A169-A01F032FA2A8}"/>
              </a:ext>
            </a:extLst>
          </p:cNvPr>
          <p:cNvSpPr/>
          <p:nvPr/>
        </p:nvSpPr>
        <p:spPr>
          <a:xfrm>
            <a:off x="4245836" y="1657295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33066C-2420-0345-BC73-D8201B1D54CB}"/>
              </a:ext>
            </a:extLst>
          </p:cNvPr>
          <p:cNvSpPr/>
          <p:nvPr/>
        </p:nvSpPr>
        <p:spPr>
          <a:xfrm>
            <a:off x="4245515" y="1829613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1C3E37F-F67B-254B-9756-2AC6200FCCD7}"/>
              </a:ext>
            </a:extLst>
          </p:cNvPr>
          <p:cNvSpPr/>
          <p:nvPr/>
        </p:nvSpPr>
        <p:spPr>
          <a:xfrm>
            <a:off x="4246801" y="2000608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BBED87-DAC6-8848-A4EA-DE5B48D0F744}"/>
              </a:ext>
            </a:extLst>
          </p:cNvPr>
          <p:cNvSpPr/>
          <p:nvPr/>
        </p:nvSpPr>
        <p:spPr>
          <a:xfrm>
            <a:off x="4244871" y="2166556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0BA5D2B-8C62-7A4C-9225-6A658C18A3B3}"/>
              </a:ext>
            </a:extLst>
          </p:cNvPr>
          <p:cNvSpPr/>
          <p:nvPr/>
        </p:nvSpPr>
        <p:spPr>
          <a:xfrm>
            <a:off x="4244550" y="2338874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13A20F-AB4A-8E46-AFC9-48EF265030C2}"/>
              </a:ext>
            </a:extLst>
          </p:cNvPr>
          <p:cNvSpPr/>
          <p:nvPr/>
        </p:nvSpPr>
        <p:spPr>
          <a:xfrm>
            <a:off x="4244626" y="2509869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081320-932D-FA49-816F-5731A020DE75}"/>
              </a:ext>
            </a:extLst>
          </p:cNvPr>
          <p:cNvSpPr/>
          <p:nvPr/>
        </p:nvSpPr>
        <p:spPr>
          <a:xfrm>
            <a:off x="4242696" y="2675817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C17192-72AB-6645-A8A5-B43786F70750}"/>
              </a:ext>
            </a:extLst>
          </p:cNvPr>
          <p:cNvSpPr/>
          <p:nvPr/>
        </p:nvSpPr>
        <p:spPr>
          <a:xfrm>
            <a:off x="1632399" y="2318405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751454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program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5D422BB-F9C6-8547-8A2B-F5733AF75745}"/>
              </a:ext>
            </a:extLst>
          </p:cNvPr>
          <p:cNvGrpSpPr/>
          <p:nvPr/>
        </p:nvGrpSpPr>
        <p:grpSpPr>
          <a:xfrm>
            <a:off x="838200" y="1218446"/>
            <a:ext cx="5189400" cy="2914741"/>
            <a:chOff x="927092" y="1157797"/>
            <a:chExt cx="5189400" cy="291474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D3B5501-9657-A148-BE7C-B5316BF9AE1F}"/>
                </a:ext>
              </a:extLst>
            </p:cNvPr>
            <p:cNvGrpSpPr/>
            <p:nvPr/>
          </p:nvGrpSpPr>
          <p:grpSpPr>
            <a:xfrm>
              <a:off x="927092" y="1157797"/>
              <a:ext cx="5189400" cy="2914741"/>
              <a:chOff x="927092" y="1157797"/>
              <a:chExt cx="5189400" cy="2914741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65512F5-959C-8740-8CC0-053775207E19}"/>
                  </a:ext>
                </a:extLst>
              </p:cNvPr>
              <p:cNvGrpSpPr/>
              <p:nvPr/>
            </p:nvGrpSpPr>
            <p:grpSpPr>
              <a:xfrm>
                <a:off x="927092" y="1157797"/>
                <a:ext cx="5189400" cy="2914741"/>
                <a:chOff x="2173410" y="2063225"/>
                <a:chExt cx="5189400" cy="2914741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EED4F7E-A2B4-6D46-8B82-4E0ADEA513F7}"/>
                    </a:ext>
                  </a:extLst>
                </p:cNvPr>
                <p:cNvSpPr/>
                <p:nvPr/>
              </p:nvSpPr>
              <p:spPr>
                <a:xfrm>
                  <a:off x="2173410" y="2074039"/>
                  <a:ext cx="5189400" cy="290392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388A93F0-BA9B-3846-AA09-5FB251BD9E46}"/>
                    </a:ext>
                  </a:extLst>
                </p:cNvPr>
                <p:cNvSpPr/>
                <p:nvPr/>
              </p:nvSpPr>
              <p:spPr>
                <a:xfrm>
                  <a:off x="5580725" y="2323994"/>
                  <a:ext cx="1242930" cy="161388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6AA82EC-6FC7-234C-9A22-1F212AC61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6456" y="3262073"/>
                  <a:ext cx="55539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F243339-B9DC-F940-9230-97EDC31CE456}"/>
                    </a:ext>
                  </a:extLst>
                </p:cNvPr>
                <p:cNvSpPr txBox="1"/>
                <p:nvPr/>
              </p:nvSpPr>
              <p:spPr>
                <a:xfrm>
                  <a:off x="5257498" y="2063225"/>
                  <a:ext cx="19396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Instruction memory</a:t>
                  </a: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68F4E01E-0327-A84C-8F56-B8F93F377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3249" y="3253650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86EB25E-CAEB-4D47-A9D8-80424D6CC04A}"/>
                    </a:ext>
                  </a:extLst>
                </p:cNvPr>
                <p:cNvSpPr/>
                <p:nvPr/>
              </p:nvSpPr>
              <p:spPr>
                <a:xfrm>
                  <a:off x="2960504" y="2323995"/>
                  <a:ext cx="1242930" cy="1626659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91473E5-8373-5D45-92E1-72D13AB5E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100" y="3238649"/>
                  <a:ext cx="5684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C699912-18F1-C044-ABC2-934B7430293E}"/>
                    </a:ext>
                  </a:extLst>
                </p:cNvPr>
                <p:cNvSpPr txBox="1"/>
                <p:nvPr/>
              </p:nvSpPr>
              <p:spPr>
                <a:xfrm>
                  <a:off x="3339780" y="2613697"/>
                  <a:ext cx="11332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RAM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5C5EF4-BAE4-AF40-8B75-EF4D76220ECB}"/>
                    </a:ext>
                  </a:extLst>
                </p:cNvPr>
                <p:cNvSpPr txBox="1"/>
                <p:nvPr/>
              </p:nvSpPr>
              <p:spPr>
                <a:xfrm>
                  <a:off x="2960505" y="2074039"/>
                  <a:ext cx="1242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memory</a:t>
                  </a: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308CADB-F13A-1B40-BEFE-A34CBA804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0424" y="3253660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A1143F8-5D68-0A49-8B05-9F60233D682F}"/>
                    </a:ext>
                  </a:extLst>
                </p:cNvPr>
                <p:cNvSpPr/>
                <p:nvPr/>
              </p:nvSpPr>
              <p:spPr>
                <a:xfrm>
                  <a:off x="2960504" y="4595184"/>
                  <a:ext cx="1242930" cy="23516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21C61785-9B12-9046-8AC0-F89CD2395AA9}"/>
                    </a:ext>
                  </a:extLst>
                </p:cNvPr>
                <p:cNvSpPr txBox="1"/>
                <p:nvPr/>
              </p:nvSpPr>
              <p:spPr>
                <a:xfrm>
                  <a:off x="2979137" y="4332525"/>
                  <a:ext cx="17587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Address register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72AAB0B-D0D8-8949-AFFC-F8F136455F4B}"/>
                    </a:ext>
                  </a:extLst>
                </p:cNvPr>
                <p:cNvSpPr txBox="1"/>
                <p:nvPr/>
              </p:nvSpPr>
              <p:spPr>
                <a:xfrm>
                  <a:off x="5712518" y="4350557"/>
                  <a:ext cx="13534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register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126A7EDB-3265-6646-A9D7-323D6B7B6781}"/>
                    </a:ext>
                  </a:extLst>
                </p:cNvPr>
                <p:cNvSpPr txBox="1"/>
                <p:nvPr/>
              </p:nvSpPr>
              <p:spPr>
                <a:xfrm>
                  <a:off x="3444631" y="4553577"/>
                  <a:ext cx="2837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</a:t>
                  </a:r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314C5AE-7A7F-DF41-A60A-8D5E3E9EABD2}"/>
                    </a:ext>
                  </a:extLst>
                </p:cNvPr>
                <p:cNvGrpSpPr/>
                <p:nvPr/>
              </p:nvGrpSpPr>
              <p:grpSpPr>
                <a:xfrm>
                  <a:off x="2333932" y="2227852"/>
                  <a:ext cx="3200863" cy="863013"/>
                  <a:chOff x="1092171" y="1313452"/>
                  <a:chExt cx="3200863" cy="863013"/>
                </a:xfrm>
              </p:grpSpPr>
              <p:sp>
                <p:nvSpPr>
                  <p:cNvPr id="117" name="Text Box 9">
                    <a:extLst>
                      <a:ext uri="{FF2B5EF4-FFF2-40B4-BE49-F238E27FC236}">
                        <a16:creationId xmlns:a16="http://schemas.microsoft.com/office/drawing/2014/main" id="{AF736CD9-7D7E-DC42-9C8A-8EBF1D1F11E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20966" y="1323644"/>
                    <a:ext cx="572068" cy="85282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spcBef>
                        <a:spcPts val="6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  <p:sp>
                <p:nvSpPr>
                  <p:cNvPr id="123" name="Text Box 9">
                    <a:extLst>
                      <a:ext uri="{FF2B5EF4-FFF2-40B4-BE49-F238E27FC236}">
                        <a16:creationId xmlns:a16="http://schemas.microsoft.com/office/drawing/2014/main" id="{1B332298-0D92-BE47-BCE9-23713640103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92171" y="1313452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</p:grpSp>
          </p:grp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2C3708E-09F4-D241-879F-7FFE7AEF3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1673" y="3819977"/>
                <a:ext cx="812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ACAEE39-1DE0-194B-B5E4-21D9E1A01F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70138" y="2347456"/>
                <a:ext cx="3889" cy="1472522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B7BD984-6F10-EE46-8913-DB33E6CA7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084" y="3324764"/>
                <a:ext cx="26349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5C56CDE-3394-E54F-8952-F98CA8E44F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5782" y="2333221"/>
                <a:ext cx="4557" cy="991544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2267F75-4946-5245-B2D7-E229111AB14A}"/>
                  </a:ext>
                </a:extLst>
              </p:cNvPr>
              <p:cNvSpPr/>
              <p:nvPr/>
            </p:nvSpPr>
            <p:spPr>
              <a:xfrm>
                <a:off x="3734318" y="3294045"/>
                <a:ext cx="76200" cy="717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F318E0A-CE3D-7A43-B804-742B6AF323DA}"/>
                </a:ext>
              </a:extLst>
            </p:cNvPr>
            <p:cNvSpPr/>
            <p:nvPr/>
          </p:nvSpPr>
          <p:spPr>
            <a:xfrm>
              <a:off x="4337873" y="3696089"/>
              <a:ext cx="1242930" cy="235165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2FF9E65-726B-5C4F-8AF1-775E4C8C3AF7}"/>
                </a:ext>
              </a:extLst>
            </p:cNvPr>
            <p:cNvSpPr txBox="1"/>
            <p:nvPr/>
          </p:nvSpPr>
          <p:spPr>
            <a:xfrm>
              <a:off x="4822000" y="3654482"/>
              <a:ext cx="283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CE22B8-28FB-4149-8FE5-2786C4C53277}"/>
              </a:ext>
            </a:extLst>
          </p:cNvPr>
          <p:cNvSpPr/>
          <p:nvPr/>
        </p:nvSpPr>
        <p:spPr>
          <a:xfrm>
            <a:off x="4247766" y="1483598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5F7C7C-4645-D34F-A169-A01F032FA2A8}"/>
              </a:ext>
            </a:extLst>
          </p:cNvPr>
          <p:cNvSpPr/>
          <p:nvPr/>
        </p:nvSpPr>
        <p:spPr>
          <a:xfrm>
            <a:off x="4245836" y="1657295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33066C-2420-0345-BC73-D8201B1D54CB}"/>
              </a:ext>
            </a:extLst>
          </p:cNvPr>
          <p:cNvSpPr/>
          <p:nvPr/>
        </p:nvSpPr>
        <p:spPr>
          <a:xfrm>
            <a:off x="4245515" y="1829613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1C3E37F-F67B-254B-9756-2AC6200FCCD7}"/>
              </a:ext>
            </a:extLst>
          </p:cNvPr>
          <p:cNvSpPr/>
          <p:nvPr/>
        </p:nvSpPr>
        <p:spPr>
          <a:xfrm>
            <a:off x="4246801" y="2000608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BBED87-DAC6-8848-A4EA-DE5B48D0F744}"/>
              </a:ext>
            </a:extLst>
          </p:cNvPr>
          <p:cNvSpPr/>
          <p:nvPr/>
        </p:nvSpPr>
        <p:spPr>
          <a:xfrm>
            <a:off x="4244871" y="2166556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0BA5D2B-8C62-7A4C-9225-6A658C18A3B3}"/>
              </a:ext>
            </a:extLst>
          </p:cNvPr>
          <p:cNvSpPr/>
          <p:nvPr/>
        </p:nvSpPr>
        <p:spPr>
          <a:xfrm>
            <a:off x="4244550" y="2338874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13A20F-AB4A-8E46-AFC9-48EF265030C2}"/>
              </a:ext>
            </a:extLst>
          </p:cNvPr>
          <p:cNvSpPr/>
          <p:nvPr/>
        </p:nvSpPr>
        <p:spPr>
          <a:xfrm>
            <a:off x="4244626" y="2509869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081320-932D-FA49-816F-5731A020DE75}"/>
              </a:ext>
            </a:extLst>
          </p:cNvPr>
          <p:cNvSpPr/>
          <p:nvPr/>
        </p:nvSpPr>
        <p:spPr>
          <a:xfrm>
            <a:off x="4242696" y="2675817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C17192-72AB-6645-A8A5-B43786F70750}"/>
              </a:ext>
            </a:extLst>
          </p:cNvPr>
          <p:cNvSpPr/>
          <p:nvPr/>
        </p:nvSpPr>
        <p:spPr>
          <a:xfrm>
            <a:off x="1632399" y="2318405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963690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program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5D422BB-F9C6-8547-8A2B-F5733AF75745}"/>
              </a:ext>
            </a:extLst>
          </p:cNvPr>
          <p:cNvGrpSpPr/>
          <p:nvPr/>
        </p:nvGrpSpPr>
        <p:grpSpPr>
          <a:xfrm>
            <a:off x="838200" y="1218446"/>
            <a:ext cx="5189400" cy="2914741"/>
            <a:chOff x="927092" y="1157797"/>
            <a:chExt cx="5189400" cy="291474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D3B5501-9657-A148-BE7C-B5316BF9AE1F}"/>
                </a:ext>
              </a:extLst>
            </p:cNvPr>
            <p:cNvGrpSpPr/>
            <p:nvPr/>
          </p:nvGrpSpPr>
          <p:grpSpPr>
            <a:xfrm>
              <a:off x="927092" y="1157797"/>
              <a:ext cx="5189400" cy="2914741"/>
              <a:chOff x="927092" y="1157797"/>
              <a:chExt cx="5189400" cy="2914741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65512F5-959C-8740-8CC0-053775207E19}"/>
                  </a:ext>
                </a:extLst>
              </p:cNvPr>
              <p:cNvGrpSpPr/>
              <p:nvPr/>
            </p:nvGrpSpPr>
            <p:grpSpPr>
              <a:xfrm>
                <a:off x="927092" y="1157797"/>
                <a:ext cx="5189400" cy="2914741"/>
                <a:chOff x="2173410" y="2063225"/>
                <a:chExt cx="5189400" cy="2914741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EED4F7E-A2B4-6D46-8B82-4E0ADEA513F7}"/>
                    </a:ext>
                  </a:extLst>
                </p:cNvPr>
                <p:cNvSpPr/>
                <p:nvPr/>
              </p:nvSpPr>
              <p:spPr>
                <a:xfrm>
                  <a:off x="2173410" y="2074039"/>
                  <a:ext cx="5189400" cy="290392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388A93F0-BA9B-3846-AA09-5FB251BD9E46}"/>
                    </a:ext>
                  </a:extLst>
                </p:cNvPr>
                <p:cNvSpPr/>
                <p:nvPr/>
              </p:nvSpPr>
              <p:spPr>
                <a:xfrm>
                  <a:off x="5580725" y="2323994"/>
                  <a:ext cx="1242930" cy="161388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6AA82EC-6FC7-234C-9A22-1F212AC61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6456" y="3262073"/>
                  <a:ext cx="55539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F243339-B9DC-F940-9230-97EDC31CE456}"/>
                    </a:ext>
                  </a:extLst>
                </p:cNvPr>
                <p:cNvSpPr txBox="1"/>
                <p:nvPr/>
              </p:nvSpPr>
              <p:spPr>
                <a:xfrm>
                  <a:off x="5257498" y="2063225"/>
                  <a:ext cx="19396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Instruction memory</a:t>
                  </a: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68F4E01E-0327-A84C-8F56-B8F93F377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3249" y="3253650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86EB25E-CAEB-4D47-A9D8-80424D6CC04A}"/>
                    </a:ext>
                  </a:extLst>
                </p:cNvPr>
                <p:cNvSpPr/>
                <p:nvPr/>
              </p:nvSpPr>
              <p:spPr>
                <a:xfrm>
                  <a:off x="2960504" y="2323995"/>
                  <a:ext cx="1242930" cy="1626659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91473E5-8373-5D45-92E1-72D13AB5E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100" y="3238649"/>
                  <a:ext cx="5684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C699912-18F1-C044-ABC2-934B7430293E}"/>
                    </a:ext>
                  </a:extLst>
                </p:cNvPr>
                <p:cNvSpPr txBox="1"/>
                <p:nvPr/>
              </p:nvSpPr>
              <p:spPr>
                <a:xfrm>
                  <a:off x="3339780" y="2613697"/>
                  <a:ext cx="11332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RAM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E5C5EF4-BAE4-AF40-8B75-EF4D76220ECB}"/>
                    </a:ext>
                  </a:extLst>
                </p:cNvPr>
                <p:cNvSpPr txBox="1"/>
                <p:nvPr/>
              </p:nvSpPr>
              <p:spPr>
                <a:xfrm>
                  <a:off x="2960505" y="2074039"/>
                  <a:ext cx="1242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memory</a:t>
                  </a: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308CADB-F13A-1B40-BEFE-A34CBA804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00424" y="3253660"/>
                  <a:ext cx="42896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A1143F8-5D68-0A49-8B05-9F60233D682F}"/>
                    </a:ext>
                  </a:extLst>
                </p:cNvPr>
                <p:cNvSpPr/>
                <p:nvPr/>
              </p:nvSpPr>
              <p:spPr>
                <a:xfrm>
                  <a:off x="2960504" y="4595184"/>
                  <a:ext cx="1242930" cy="235165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21C61785-9B12-9046-8AC0-F89CD2395AA9}"/>
                    </a:ext>
                  </a:extLst>
                </p:cNvPr>
                <p:cNvSpPr txBox="1"/>
                <p:nvPr/>
              </p:nvSpPr>
              <p:spPr>
                <a:xfrm>
                  <a:off x="2979137" y="4332525"/>
                  <a:ext cx="17587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Address register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72AAB0B-D0D8-8949-AFFC-F8F136455F4B}"/>
                    </a:ext>
                  </a:extLst>
                </p:cNvPr>
                <p:cNvSpPr txBox="1"/>
                <p:nvPr/>
              </p:nvSpPr>
              <p:spPr>
                <a:xfrm>
                  <a:off x="5712518" y="4350557"/>
                  <a:ext cx="13534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register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126A7EDB-3265-6646-A9D7-323D6B7B6781}"/>
                    </a:ext>
                  </a:extLst>
                </p:cNvPr>
                <p:cNvSpPr txBox="1"/>
                <p:nvPr/>
              </p:nvSpPr>
              <p:spPr>
                <a:xfrm>
                  <a:off x="3444631" y="4553577"/>
                  <a:ext cx="2837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</a:t>
                  </a:r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314C5AE-7A7F-DF41-A60A-8D5E3E9EABD2}"/>
                    </a:ext>
                  </a:extLst>
                </p:cNvPr>
                <p:cNvGrpSpPr/>
                <p:nvPr/>
              </p:nvGrpSpPr>
              <p:grpSpPr>
                <a:xfrm>
                  <a:off x="2333932" y="2227852"/>
                  <a:ext cx="3200863" cy="863013"/>
                  <a:chOff x="1092171" y="1313452"/>
                  <a:chExt cx="3200863" cy="863013"/>
                </a:xfrm>
              </p:grpSpPr>
              <p:sp>
                <p:nvSpPr>
                  <p:cNvPr id="117" name="Text Box 9">
                    <a:extLst>
                      <a:ext uri="{FF2B5EF4-FFF2-40B4-BE49-F238E27FC236}">
                        <a16:creationId xmlns:a16="http://schemas.microsoft.com/office/drawing/2014/main" id="{AF736CD9-7D7E-DC42-9C8A-8EBF1D1F11E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20966" y="1323644"/>
                    <a:ext cx="572068" cy="85282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spcBef>
                        <a:spcPts val="1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spcBef>
                        <a:spcPts val="6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  <p:sp>
                <p:nvSpPr>
                  <p:cNvPr id="123" name="Text Box 9">
                    <a:extLst>
                      <a:ext uri="{FF2B5EF4-FFF2-40B4-BE49-F238E27FC236}">
                        <a16:creationId xmlns:a16="http://schemas.microsoft.com/office/drawing/2014/main" id="{1B332298-0D92-BE47-BCE9-23713640103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92171" y="1313452"/>
                    <a:ext cx="572068" cy="6726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1</a:t>
                    </a:r>
                  </a:p>
                  <a:p>
                    <a:pPr algn="r">
                      <a:lnSpc>
                        <a:spcPts val="10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2</a:t>
                    </a:r>
                  </a:p>
                  <a:p>
                    <a:pPr algn="r">
                      <a:lnSpc>
                        <a:spcPts val="800"/>
                      </a:lnSpc>
                      <a:buClr>
                        <a:srgbClr val="006600"/>
                      </a:buClr>
                      <a:buSzPct val="85000"/>
                    </a:pPr>
                    <a:r>
                      <a: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...</a:t>
                    </a:r>
                  </a:p>
                </p:txBody>
              </p:sp>
            </p:grpSp>
          </p:grp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2C3708E-09F4-D241-879F-7FFE7AEF3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1673" y="3819977"/>
                <a:ext cx="8123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ACAEE39-1DE0-194B-B5E4-21D9E1A01F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70138" y="2347456"/>
                <a:ext cx="3889" cy="1472522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B7BD984-6F10-EE46-8913-DB33E6CA7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084" y="3324764"/>
                <a:ext cx="26349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5C56CDE-3394-E54F-8952-F98CA8E44F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5782" y="2333221"/>
                <a:ext cx="4557" cy="991544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2267F75-4946-5245-B2D7-E229111AB14A}"/>
                  </a:ext>
                </a:extLst>
              </p:cNvPr>
              <p:cNvSpPr/>
              <p:nvPr/>
            </p:nvSpPr>
            <p:spPr>
              <a:xfrm>
                <a:off x="3734318" y="3294045"/>
                <a:ext cx="76200" cy="717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F318E0A-CE3D-7A43-B804-742B6AF323DA}"/>
                </a:ext>
              </a:extLst>
            </p:cNvPr>
            <p:cNvSpPr/>
            <p:nvPr/>
          </p:nvSpPr>
          <p:spPr>
            <a:xfrm>
              <a:off x="4337873" y="3696089"/>
              <a:ext cx="1242930" cy="235165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2FF9E65-726B-5C4F-8AF1-775E4C8C3AF7}"/>
                </a:ext>
              </a:extLst>
            </p:cNvPr>
            <p:cNvSpPr txBox="1"/>
            <p:nvPr/>
          </p:nvSpPr>
          <p:spPr>
            <a:xfrm>
              <a:off x="4822000" y="3654482"/>
              <a:ext cx="283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9CE22B8-28FB-4149-8FE5-2786C4C53277}"/>
              </a:ext>
            </a:extLst>
          </p:cNvPr>
          <p:cNvSpPr/>
          <p:nvPr/>
        </p:nvSpPr>
        <p:spPr>
          <a:xfrm>
            <a:off x="4247766" y="1483598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5F7C7C-4645-D34F-A169-A01F032FA2A8}"/>
              </a:ext>
            </a:extLst>
          </p:cNvPr>
          <p:cNvSpPr/>
          <p:nvPr/>
        </p:nvSpPr>
        <p:spPr>
          <a:xfrm>
            <a:off x="4245836" y="1657295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33066C-2420-0345-BC73-D8201B1D54CB}"/>
              </a:ext>
            </a:extLst>
          </p:cNvPr>
          <p:cNvSpPr/>
          <p:nvPr/>
        </p:nvSpPr>
        <p:spPr>
          <a:xfrm>
            <a:off x="4245515" y="1829613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1C3E37F-F67B-254B-9756-2AC6200FCCD7}"/>
              </a:ext>
            </a:extLst>
          </p:cNvPr>
          <p:cNvSpPr/>
          <p:nvPr/>
        </p:nvSpPr>
        <p:spPr>
          <a:xfrm>
            <a:off x="4246801" y="2000608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BBED87-DAC6-8848-A4EA-DE5B48D0F744}"/>
              </a:ext>
            </a:extLst>
          </p:cNvPr>
          <p:cNvSpPr/>
          <p:nvPr/>
        </p:nvSpPr>
        <p:spPr>
          <a:xfrm>
            <a:off x="4244871" y="2166556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0BA5D2B-8C62-7A4C-9225-6A658C18A3B3}"/>
              </a:ext>
            </a:extLst>
          </p:cNvPr>
          <p:cNvSpPr/>
          <p:nvPr/>
        </p:nvSpPr>
        <p:spPr>
          <a:xfrm>
            <a:off x="4244550" y="2338874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13A20F-AB4A-8E46-AFC9-48EF265030C2}"/>
              </a:ext>
            </a:extLst>
          </p:cNvPr>
          <p:cNvSpPr/>
          <p:nvPr/>
        </p:nvSpPr>
        <p:spPr>
          <a:xfrm>
            <a:off x="4244626" y="2509869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081320-932D-FA49-816F-5731A020DE75}"/>
              </a:ext>
            </a:extLst>
          </p:cNvPr>
          <p:cNvSpPr/>
          <p:nvPr/>
        </p:nvSpPr>
        <p:spPr>
          <a:xfrm>
            <a:off x="4242696" y="2675817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C17192-72AB-6645-A8A5-B43786F70750}"/>
              </a:ext>
            </a:extLst>
          </p:cNvPr>
          <p:cNvSpPr/>
          <p:nvPr/>
        </p:nvSpPr>
        <p:spPr>
          <a:xfrm>
            <a:off x="1632399" y="2318405"/>
            <a:ext cx="1236790" cy="1695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F4E25151-EEC9-FA48-8DBF-EBAF0326B2C8}"/>
              </a:ext>
            </a:extLst>
          </p:cNvPr>
          <p:cNvSpPr txBox="1">
            <a:spLocks/>
          </p:cNvSpPr>
          <p:nvPr/>
        </p:nvSpPr>
        <p:spPr>
          <a:xfrm>
            <a:off x="822906" y="4550024"/>
            <a:ext cx="7814577" cy="1407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SzPct val="1200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default: Execute the next instruction 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200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we wish to execute another instruction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200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specify this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200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2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2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Branching</a:t>
            </a:r>
            <a:endParaRPr lang="en-US" sz="32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0B5A0F4-18DC-3C43-B3E4-3B2CE15BFA45}"/>
              </a:ext>
            </a:extLst>
          </p:cNvPr>
          <p:cNvSpPr txBox="1">
            <a:spLocks/>
          </p:cNvSpPr>
          <p:nvPr/>
        </p:nvSpPr>
        <p:spPr>
          <a:xfrm>
            <a:off x="3025162" y="3617721"/>
            <a:ext cx="1941436" cy="2713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SzPct val="120000"/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of control: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SzPct val="12000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0,1,2,3,4,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SzPct val="12000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7,8,9,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SzPct val="12000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2,3,4,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SzPct val="12000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7,8,9,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SzPct val="12000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2,3,4,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SzPct val="12000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20000"/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B4BAC2-0E5A-CF43-AF2A-3A40F7AB4AE3}"/>
              </a:ext>
            </a:extLst>
          </p:cNvPr>
          <p:cNvGrpSpPr/>
          <p:nvPr/>
        </p:nvGrpSpPr>
        <p:grpSpPr>
          <a:xfrm>
            <a:off x="459688" y="2533751"/>
            <a:ext cx="3311199" cy="3797150"/>
            <a:chOff x="459688" y="2533751"/>
            <a:chExt cx="3311199" cy="3797150"/>
          </a:xfrm>
        </p:grpSpPr>
        <p:sp>
          <p:nvSpPr>
            <p:cNvPr id="57" name="Text Box 9">
              <a:extLst>
                <a:ext uri="{FF2B5EF4-FFF2-40B4-BE49-F238E27FC236}">
                  <a16:creationId xmlns:a16="http://schemas.microsoft.com/office/drawing/2014/main" id="{40598D9B-0E29-564D-867B-0315E0D7BA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140" y="3199385"/>
              <a:ext cx="1511370" cy="31315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b="1" dirty="0">
                  <a:latin typeface="Consolas" charset="0"/>
                  <a:ea typeface="Arial Unicode MS" charset="0"/>
                  <a:cs typeface="Consolas" charset="0"/>
                </a:rPr>
                <a:t>goto 7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b="1" dirty="0">
                  <a:latin typeface="Consolas" charset="0"/>
                  <a:ea typeface="Arial Unicode MS" charset="0"/>
                  <a:cs typeface="Consolas" charset="0"/>
                </a:rPr>
                <a:t>goto 2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58" name="Text Box 9">
              <a:extLst>
                <a:ext uri="{FF2B5EF4-FFF2-40B4-BE49-F238E27FC236}">
                  <a16:creationId xmlns:a16="http://schemas.microsoft.com/office/drawing/2014/main" id="{56A82DA0-5022-564C-8C70-E657FA387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688" y="3199385"/>
              <a:ext cx="572068" cy="31315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0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1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2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3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4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5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6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7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8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9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10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11</a:t>
              </a:r>
              <a:endParaRPr lang="en-US" sz="14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158018-ED2A-C747-B69F-035057E50C88}"/>
                </a:ext>
              </a:extLst>
            </p:cNvPr>
            <p:cNvSpPr txBox="1"/>
            <p:nvPr/>
          </p:nvSpPr>
          <p:spPr>
            <a:xfrm>
              <a:off x="1003000" y="2533751"/>
              <a:ext cx="27678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Unconditional branching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example (pseudocode)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035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FFB3A53-1770-D443-A595-7C748D1B6693}"/>
              </a:ext>
            </a:extLst>
          </p:cNvPr>
          <p:cNvSpPr txBox="1">
            <a:spLocks/>
          </p:cNvSpPr>
          <p:nvPr/>
        </p:nvSpPr>
        <p:spPr>
          <a:xfrm>
            <a:off x="3808687" y="3610485"/>
            <a:ext cx="1858309" cy="2115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SzPct val="120000"/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of control: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SzPct val="12000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0,1,2,3,4,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SzPct val="120000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true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SzPct val="12000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7,8,9,...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SzPct val="120000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SzPct val="12000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5,6,7,8,9,...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SzPct val="120000"/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20000"/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834A2E-1D46-B84B-B8EC-7FCC5562BF87}"/>
              </a:ext>
            </a:extLst>
          </p:cNvPr>
          <p:cNvGrpSpPr/>
          <p:nvPr/>
        </p:nvGrpSpPr>
        <p:grpSpPr>
          <a:xfrm>
            <a:off x="465730" y="3212174"/>
            <a:ext cx="2865402" cy="3035160"/>
            <a:chOff x="342900" y="3373312"/>
            <a:chExt cx="2865402" cy="3035160"/>
          </a:xfrm>
        </p:grpSpPr>
        <p:sp>
          <p:nvSpPr>
            <p:cNvPr id="57" name="Text Box 9">
              <a:extLst>
                <a:ext uri="{FF2B5EF4-FFF2-40B4-BE49-F238E27FC236}">
                  <a16:creationId xmlns:a16="http://schemas.microsoft.com/office/drawing/2014/main" id="{40598D9B-0E29-564D-867B-0315E0D7BA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351" y="3373312"/>
              <a:ext cx="2217951" cy="291047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b="1" dirty="0">
                  <a:latin typeface="Consolas" charset="0"/>
                  <a:ea typeface="Arial Unicode MS" charset="0"/>
                  <a:cs typeface="Consolas" charset="0"/>
                </a:rPr>
                <a:t>if (</a:t>
              </a:r>
              <a:r>
                <a:rPr lang="en-US" sz="1400" b="1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condition</a:t>
              </a:r>
              <a:r>
                <a:rPr lang="en-US" sz="1400" b="1" dirty="0">
                  <a:latin typeface="Consolas" charset="0"/>
                  <a:ea typeface="Arial Unicode MS" charset="0"/>
                  <a:cs typeface="Consolas" charset="0"/>
                </a:rPr>
                <a:t>) goto 7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58" name="Text Box 9">
              <a:extLst>
                <a:ext uri="{FF2B5EF4-FFF2-40B4-BE49-F238E27FC236}">
                  <a16:creationId xmlns:a16="http://schemas.microsoft.com/office/drawing/2014/main" id="{56A82DA0-5022-564C-8C70-E657FA387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" y="3373312"/>
              <a:ext cx="572068" cy="30351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0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1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2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3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4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5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6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7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8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9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414B79E-DF96-5745-930E-AC388B80768B}"/>
              </a:ext>
            </a:extLst>
          </p:cNvPr>
          <p:cNvSpPr txBox="1"/>
          <p:nvPr/>
        </p:nvSpPr>
        <p:spPr>
          <a:xfrm>
            <a:off x="1003000" y="2533751"/>
            <a:ext cx="2767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branching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(pseudocode)</a:t>
            </a:r>
          </a:p>
        </p:txBody>
      </p:sp>
    </p:spTree>
    <p:extLst>
      <p:ext uri="{BB962C8B-B14F-4D97-AF65-F5344CB8AC3E}">
        <p14:creationId xmlns:p14="http://schemas.microsoft.com/office/powerpoint/2010/main" val="53926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643D692-D8F1-7E41-B8BB-810DD6D38B34}"/>
              </a:ext>
            </a:extLst>
          </p:cNvPr>
          <p:cNvGrpSpPr/>
          <p:nvPr/>
        </p:nvGrpSpPr>
        <p:grpSpPr>
          <a:xfrm>
            <a:off x="662355" y="3065907"/>
            <a:ext cx="3296094" cy="2795538"/>
            <a:chOff x="838200" y="3065907"/>
            <a:chExt cx="3296094" cy="279553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5FBA33-EB12-2149-B2FB-2FD88E1284C4}"/>
                </a:ext>
              </a:extLst>
            </p:cNvPr>
            <p:cNvSpPr txBox="1"/>
            <p:nvPr/>
          </p:nvSpPr>
          <p:spPr>
            <a:xfrm>
              <a:off x="1424531" y="3065907"/>
              <a:ext cx="27097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(Pseudocode):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9">
              <a:extLst>
                <a:ext uri="{FF2B5EF4-FFF2-40B4-BE49-F238E27FC236}">
                  <a16:creationId xmlns:a16="http://schemas.microsoft.com/office/drawing/2014/main" id="{40598D9B-0E29-564D-867B-0315E0D7BA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5652" y="3449739"/>
              <a:ext cx="1511370" cy="24117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b="1" dirty="0">
                  <a:latin typeface="Consolas" charset="0"/>
                  <a:ea typeface="Arial Unicode MS" charset="0"/>
                  <a:cs typeface="Consolas" charset="0"/>
                </a:rPr>
                <a:t>goto 6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58" name="Text Box 9">
              <a:extLst>
                <a:ext uri="{FF2B5EF4-FFF2-40B4-BE49-F238E27FC236}">
                  <a16:creationId xmlns:a16="http://schemas.microsoft.com/office/drawing/2014/main" id="{56A82DA0-5022-564C-8C70-E657FA387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449739"/>
              <a:ext cx="572068" cy="241170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0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1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2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3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4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5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6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7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9DDB513-B8B8-A44B-8461-97D2DD5344B1}"/>
              </a:ext>
            </a:extLst>
          </p:cNvPr>
          <p:cNvGrpSpPr/>
          <p:nvPr/>
        </p:nvGrpSpPr>
        <p:grpSpPr>
          <a:xfrm>
            <a:off x="3382669" y="3086956"/>
            <a:ext cx="1586754" cy="2104185"/>
            <a:chOff x="3382669" y="3086956"/>
            <a:chExt cx="1586754" cy="2104185"/>
          </a:xfrm>
        </p:grpSpPr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9B40895A-17EC-7C45-B011-52761A134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2669" y="3429000"/>
              <a:ext cx="1467453" cy="17621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006600"/>
                </a:buClr>
                <a:buSzPct val="85000"/>
              </a:pPr>
              <a:endParaRPr lang="en-US" sz="16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  <a:p>
              <a:pPr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…</a:t>
              </a:r>
              <a:endParaRPr lang="he-IL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goto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6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@6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0;JMP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…</a:t>
              </a:r>
              <a:endParaRPr lang="he-IL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D6D2F3-7BCC-E045-B9A6-1B0F71ED34BC}"/>
                </a:ext>
              </a:extLst>
            </p:cNvPr>
            <p:cNvSpPr txBox="1"/>
            <p:nvPr/>
          </p:nvSpPr>
          <p:spPr>
            <a:xfrm>
              <a:off x="3382669" y="3086956"/>
              <a:ext cx="1586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 Hack: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C0FA8E-C995-7745-AFA0-C4907AB60210}"/>
              </a:ext>
            </a:extLst>
          </p:cNvPr>
          <p:cNvSpPr txBox="1">
            <a:spLocks/>
          </p:cNvSpPr>
          <p:nvPr/>
        </p:nvSpPr>
        <p:spPr>
          <a:xfrm>
            <a:off x="1226460" y="2060285"/>
            <a:ext cx="2156209" cy="951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2000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Branching in the Hack language: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200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92673E5-C907-8F4B-A847-AA5613878596}"/>
              </a:ext>
            </a:extLst>
          </p:cNvPr>
          <p:cNvSpPr/>
          <p:nvPr/>
        </p:nvSpPr>
        <p:spPr>
          <a:xfrm>
            <a:off x="3642810" y="5399156"/>
            <a:ext cx="5024996" cy="1108442"/>
          </a:xfrm>
          <a:prstGeom prst="wedgeRoundRectCallout">
            <a:avLst>
              <a:gd name="adj1" fmla="val -42616"/>
              <a:gd name="adj2" fmla="val -1078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  <a:buSzPct val="120000"/>
            </a:pPr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Semantics of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0;JMP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  <a:buSzPct val="120000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Jump to the instruction stored in the register selected by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>
              <a:spcBef>
                <a:spcPts val="800"/>
              </a:spcBef>
              <a:buSzPct val="1200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 “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0;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prefix will be explained later)</a:t>
            </a:r>
          </a:p>
        </p:txBody>
      </p:sp>
    </p:spTree>
    <p:extLst>
      <p:ext uri="{BB962C8B-B14F-4D97-AF65-F5344CB8AC3E}">
        <p14:creationId xmlns:p14="http://schemas.microsoft.com/office/powerpoint/2010/main" val="70402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are flexible and versatile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16D01F-CFA5-2D4F-B15A-3B05DEDDA083}"/>
              </a:ext>
            </a:extLst>
          </p:cNvPr>
          <p:cNvGrpSpPr/>
          <p:nvPr/>
        </p:nvGrpSpPr>
        <p:grpSpPr>
          <a:xfrm>
            <a:off x="1139999" y="1913014"/>
            <a:ext cx="7277209" cy="4181925"/>
            <a:chOff x="1139999" y="1913014"/>
            <a:chExt cx="7277209" cy="41819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FDE7BE-A17E-EF46-AB01-C67578D32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497" t="11320" r="14829" b="47670"/>
            <a:stretch/>
          </p:blipFill>
          <p:spPr>
            <a:xfrm>
              <a:off x="4114809" y="1913014"/>
              <a:ext cx="3714256" cy="3060983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BBA401C-4BBE-9F41-BAEE-81C014DE84CD}"/>
                </a:ext>
              </a:extLst>
            </p:cNvPr>
            <p:cNvGrpSpPr/>
            <p:nvPr/>
          </p:nvGrpSpPr>
          <p:grpSpPr>
            <a:xfrm>
              <a:off x="1139999" y="2294548"/>
              <a:ext cx="2606943" cy="3508003"/>
              <a:chOff x="1139999" y="2294548"/>
              <a:chExt cx="2606943" cy="3508003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139999" y="5079276"/>
                <a:ext cx="2606943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dirty="0">
                    <a:latin typeface="Times New Roman"/>
                    <a:cs typeface="Times New Roman"/>
                  </a:rPr>
                  <a:t>Alan Turing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n-US" dirty="0">
                    <a:latin typeface="Times New Roman"/>
                    <a:cs typeface="Times New Roman"/>
                  </a:rPr>
                  <a:t>(1936)</a:t>
                </a:r>
              </a:p>
            </p:txBody>
          </p:sp>
          <p:pic>
            <p:nvPicPr>
              <p:cNvPr id="16" name="Picture 4" descr="http://upload.wikimedia.org/wikipedia/en/c/c8/Alan_Turing_photo.jpg">
                <a:extLst>
                  <a:ext uri="{FF2B5EF4-FFF2-40B4-BE49-F238E27FC236}">
                    <a16:creationId xmlns:a16="http://schemas.microsoft.com/office/drawing/2014/main" id="{D5EC072B-D9C3-F046-AAC3-46E08A8BB0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298517" y="2294548"/>
                <a:ext cx="2142352" cy="2679449"/>
              </a:xfrm>
              <a:prstGeom prst="rect">
                <a:avLst/>
              </a:prstGeom>
              <a:noFill/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B78F3C-BADE-9848-9848-A536C823C9A4}"/>
                </a:ext>
              </a:extLst>
            </p:cNvPr>
            <p:cNvSpPr txBox="1"/>
            <p:nvPr/>
          </p:nvSpPr>
          <p:spPr>
            <a:xfrm>
              <a:off x="3526666" y="5079276"/>
              <a:ext cx="48905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u="sng" dirty="0">
                  <a:latin typeface="Times New Roman"/>
                  <a:cs typeface="Times New Roman"/>
                </a:rPr>
                <a:t>Universal Turing Machine</a:t>
              </a:r>
            </a:p>
            <a:p>
              <a:pPr algn="ctr">
                <a:spcBef>
                  <a:spcPts val="12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Landmark article, describing a theoretical</a:t>
              </a:r>
              <a:br>
                <a:rPr lang="en-US" sz="1600" dirty="0">
                  <a:latin typeface="Times New Roman"/>
                  <a:cs typeface="Times New Roman"/>
                </a:rPr>
              </a:br>
              <a:r>
                <a:rPr lang="en-US" sz="1600" dirty="0">
                  <a:latin typeface="Times New Roman"/>
                  <a:cs typeface="Times New Roman"/>
                </a:rPr>
                <a:t>general-purpose computer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ECE14A-1281-1549-853C-C08B190BA5F1}"/>
              </a:ext>
            </a:extLst>
          </p:cNvPr>
          <p:cNvSpPr txBox="1">
            <a:spLocks/>
          </p:cNvSpPr>
          <p:nvPr/>
        </p:nvSpPr>
        <p:spPr>
          <a:xfrm>
            <a:off x="950629" y="1205227"/>
            <a:ext cx="7799284" cy="447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Same </a:t>
            </a:r>
            <a:r>
              <a:rPr lang="en-US" sz="2400" b="1" dirty="0"/>
              <a:t>hardware</a:t>
            </a:r>
            <a:r>
              <a:rPr lang="en-US" sz="2400" dirty="0"/>
              <a:t> can run many different programs (</a:t>
            </a:r>
            <a:r>
              <a:rPr lang="en-US" sz="2400" b="1" dirty="0"/>
              <a:t>software</a:t>
            </a:r>
            <a:r>
              <a:rPr lang="en-US" sz="24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4497400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2491F36-3CC3-7943-AB3A-400A15FDB4A8}"/>
              </a:ext>
            </a:extLst>
          </p:cNvPr>
          <p:cNvGrpSpPr/>
          <p:nvPr/>
        </p:nvGrpSpPr>
        <p:grpSpPr>
          <a:xfrm>
            <a:off x="5082468" y="3176822"/>
            <a:ext cx="3755710" cy="2814821"/>
            <a:chOff x="5082468" y="3176822"/>
            <a:chExt cx="3755710" cy="2814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Box 9">
                  <a:extLst>
                    <a:ext uri="{FF2B5EF4-FFF2-40B4-BE49-F238E27FC236}">
                      <a16:creationId xmlns:a16="http://schemas.microsoft.com/office/drawing/2014/main" id="{749BE9F6-B8A2-E842-B54A-99FC1E23E0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82468" y="3503599"/>
                  <a:ext cx="2271675" cy="248804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2016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12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400" dirty="0">
                      <a:solidFill>
                        <a:srgbClr val="000000"/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D;JGT </a:t>
                  </a:r>
                  <a:r>
                    <a:rPr 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if  </a:t>
                  </a:r>
                  <a:r>
                    <a:rPr 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D</a:t>
                  </a:r>
                  <a:r>
                    <a:rPr 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</m:oMath>
                  </a14:m>
                  <a:r>
                    <a:rPr 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  <a:r>
                    <a:rPr 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 jump</a:t>
                  </a:r>
                  <a:endPara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90000"/>
                    </a:lnSpc>
                    <a:spcBef>
                      <a:spcPct val="10000"/>
                    </a:spcBef>
                    <a:buClr>
                      <a:srgbClr val="006600"/>
                    </a:buClr>
                    <a:buSzPct val="85000"/>
                  </a:pPr>
                  <a:endPara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90000"/>
                    </a:lnSpc>
                    <a:spcBef>
                      <a:spcPct val="10000"/>
                    </a:spcBef>
                    <a:buClr>
                      <a:srgbClr val="006600"/>
                    </a:buClr>
                    <a:buSzPct val="85000"/>
                  </a:pPr>
                  <a:endPara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endParaRPr>
                </a:p>
                <a:p>
                  <a:pPr>
                    <a:lnSpc>
                      <a:spcPct val="90000"/>
                    </a:lnSpc>
                    <a:spcBef>
                      <a:spcPct val="10000"/>
                    </a:spcBef>
                    <a:buClr>
                      <a:srgbClr val="006600"/>
                    </a:buClr>
                    <a:buSzPct val="85000"/>
                  </a:pPr>
                  <a:endPara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endParaRPr>
                </a:p>
                <a:p>
                  <a:pPr>
                    <a:lnSpc>
                      <a:spcPct val="90000"/>
                    </a:lnSpc>
                    <a:spcBef>
                      <a:spcPct val="10000"/>
                    </a:spcBef>
                    <a:buClr>
                      <a:srgbClr val="006600"/>
                    </a:buClr>
                    <a:buSzPct val="85000"/>
                  </a:pPr>
                  <a:endPara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endParaRPr>
                </a:p>
                <a:p>
                  <a:pPr>
                    <a:lnSpc>
                      <a:spcPct val="90000"/>
                    </a:lnSpc>
                    <a:spcBef>
                      <a:spcPct val="10000"/>
                    </a:spcBef>
                    <a:buClr>
                      <a:srgbClr val="006600"/>
                    </a:buClr>
                    <a:buSzPct val="85000"/>
                  </a:pPr>
                  <a:endParaRPr lang="en-US" sz="1400" dirty="0">
                    <a:solidFill>
                      <a:srgbClr val="008000"/>
                    </a:solidFill>
                    <a:latin typeface="Consolas" charset="0"/>
                    <a:ea typeface="Arial Unicode MS" charset="0"/>
                    <a:cs typeface="Consolas" charset="0"/>
                  </a:endParaRPr>
                </a:p>
                <a:p>
                  <a:pPr>
                    <a:lnSpc>
                      <a:spcPct val="90000"/>
                    </a:lnSpc>
                    <a:spcBef>
                      <a:spcPct val="10000"/>
                    </a:spcBef>
                    <a:buClr>
                      <a:srgbClr val="006600"/>
                    </a:buClr>
                    <a:buSzPct val="85000"/>
                  </a:pPr>
                  <a:endPara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endParaRPr>
                </a:p>
              </p:txBody>
            </p:sp>
          </mc:Choice>
          <mc:Fallback xmlns="">
            <p:sp>
              <p:nvSpPr>
                <p:cNvPr id="18" name="Text Box 9">
                  <a:extLst>
                    <a:ext uri="{FF2B5EF4-FFF2-40B4-BE49-F238E27FC236}">
                      <a16:creationId xmlns:a16="http://schemas.microsoft.com/office/drawing/2014/main" id="{749BE9F6-B8A2-E842-B54A-99FC1E23E0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82468" y="3503599"/>
                  <a:ext cx="2271675" cy="24880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EF515E-A849-F844-A573-45DA9A5B9B11}"/>
                </a:ext>
              </a:extLst>
            </p:cNvPr>
            <p:cNvSpPr txBox="1"/>
            <p:nvPr/>
          </p:nvSpPr>
          <p:spPr>
            <a:xfrm>
              <a:off x="5182511" y="3176822"/>
              <a:ext cx="29641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branching instructions: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9E34B2F-625A-1E47-A499-C57743CA57F4}"/>
                </a:ext>
              </a:extLst>
            </p:cNvPr>
            <p:cNvGrpSpPr/>
            <p:nvPr/>
          </p:nvGrpSpPr>
          <p:grpSpPr>
            <a:xfrm>
              <a:off x="7152783" y="3644515"/>
              <a:ext cx="1685395" cy="2251317"/>
              <a:chOff x="7152783" y="3644515"/>
              <a:chExt cx="1685395" cy="2251317"/>
            </a:xfrm>
          </p:grpSpPr>
          <p:sp>
            <p:nvSpPr>
              <p:cNvPr id="17" name="Right Brace 16">
                <a:extLst>
                  <a:ext uri="{FF2B5EF4-FFF2-40B4-BE49-F238E27FC236}">
                    <a16:creationId xmlns:a16="http://schemas.microsoft.com/office/drawing/2014/main" id="{46412A92-0C27-874F-B0E7-1F022588338F}"/>
                  </a:ext>
                </a:extLst>
              </p:cNvPr>
              <p:cNvSpPr/>
              <p:nvPr/>
            </p:nvSpPr>
            <p:spPr>
              <a:xfrm>
                <a:off x="7152783" y="3644515"/>
                <a:ext cx="214501" cy="2251317"/>
              </a:xfrm>
              <a:prstGeom prst="rightBrace">
                <a:avLst>
                  <a:gd name="adj1" fmla="val 41666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56639C-68D2-B446-92D7-748AE4AE3D5D}"/>
                  </a:ext>
                </a:extLst>
              </p:cNvPr>
              <p:cNvSpPr txBox="1"/>
              <p:nvPr/>
            </p:nvSpPr>
            <p:spPr>
              <a:xfrm>
                <a:off x="7418490" y="4243105"/>
                <a:ext cx="1419688" cy="1054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instruction stored in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ROM[A]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788491D-6C31-DC46-B1AD-D19766C52F21}"/>
              </a:ext>
            </a:extLst>
          </p:cNvPr>
          <p:cNvGrpSpPr/>
          <p:nvPr/>
        </p:nvGrpSpPr>
        <p:grpSpPr>
          <a:xfrm>
            <a:off x="393513" y="3191035"/>
            <a:ext cx="3441640" cy="2800608"/>
            <a:chOff x="393513" y="3191035"/>
            <a:chExt cx="3441640" cy="28006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E640EA-5B78-EC41-ABD2-AEF292AEED32}"/>
                </a:ext>
              </a:extLst>
            </p:cNvPr>
            <p:cNvSpPr txBox="1"/>
            <p:nvPr/>
          </p:nvSpPr>
          <p:spPr>
            <a:xfrm>
              <a:off x="965581" y="3191035"/>
              <a:ext cx="28695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(Pseudocode):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9">
              <a:extLst>
                <a:ext uri="{FF2B5EF4-FFF2-40B4-BE49-F238E27FC236}">
                  <a16:creationId xmlns:a16="http://schemas.microsoft.com/office/drawing/2014/main" id="{446CE07A-9147-3045-9FF2-46959EF51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513" y="3552228"/>
              <a:ext cx="572068" cy="243941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0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1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2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3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4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5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6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7</a:t>
              </a:r>
            </a:p>
            <a:p>
              <a:pPr algn="r"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1E29C5B4-77FD-8641-997E-BA89649633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0964" y="3552228"/>
              <a:ext cx="1846614" cy="24394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b="1" dirty="0">
                  <a:latin typeface="Consolas" charset="0"/>
                  <a:ea typeface="Arial Unicode MS" charset="0"/>
                  <a:cs typeface="Consolas" charset="0"/>
                </a:rPr>
                <a:t>if</a:t>
              </a:r>
              <a:r>
                <a:rPr lang="en-US" sz="800" b="1" dirty="0">
                  <a:latin typeface="Consolas" charset="0"/>
                  <a:ea typeface="Arial Unicode MS" charset="0"/>
                  <a:cs typeface="Consolas" charset="0"/>
                </a:rPr>
                <a:t> </a:t>
              </a:r>
              <a:r>
                <a:rPr lang="en-US" sz="1400" b="1" dirty="0">
                  <a:latin typeface="Consolas" charset="0"/>
                  <a:ea typeface="Arial Unicode MS" charset="0"/>
                  <a:cs typeface="Consolas" charset="0"/>
                </a:rPr>
                <a:t>(</a:t>
              </a:r>
              <a:r>
                <a:rPr lang="en-US" sz="1400" b="1" dirty="0"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  <a:r>
                <a:rPr lang="en-US" sz="800" b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&gt;</a:t>
              </a:r>
              <a:r>
                <a:rPr lang="en-US" sz="800" b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400" b="1" dirty="0">
                  <a:latin typeface="Consolas" charset="0"/>
                  <a:ea typeface="Arial Unicode MS" charset="0"/>
                  <a:cs typeface="Consolas" charset="0"/>
                </a:rPr>
                <a:t>)</a:t>
              </a:r>
              <a:r>
                <a:rPr lang="en-US" sz="800" b="1" dirty="0">
                  <a:latin typeface="Consolas" charset="0"/>
                  <a:ea typeface="Arial Unicode MS" charset="0"/>
                  <a:cs typeface="Consolas" charset="0"/>
                </a:rPr>
                <a:t> </a:t>
              </a:r>
              <a:r>
                <a:rPr lang="en-US" sz="1400" b="1" dirty="0">
                  <a:latin typeface="Consolas" charset="0"/>
                  <a:ea typeface="Arial Unicode MS" charset="0"/>
                  <a:cs typeface="Consolas" charset="0"/>
                </a:rPr>
                <a:t>goto 6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 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instruction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2CDD13D-5414-264F-B1C7-1FF8AD026F21}"/>
              </a:ext>
            </a:extLst>
          </p:cNvPr>
          <p:cNvSpPr txBox="1">
            <a:spLocks/>
          </p:cNvSpPr>
          <p:nvPr/>
        </p:nvSpPr>
        <p:spPr>
          <a:xfrm>
            <a:off x="1226460" y="2060285"/>
            <a:ext cx="2156209" cy="951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2000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Branching in the Hack language: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200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85EDF9-CF17-174A-BABA-844A2E164D62}"/>
              </a:ext>
            </a:extLst>
          </p:cNvPr>
          <p:cNvGrpSpPr/>
          <p:nvPr/>
        </p:nvGrpSpPr>
        <p:grpSpPr>
          <a:xfrm>
            <a:off x="3048226" y="3202355"/>
            <a:ext cx="1764933" cy="2789288"/>
            <a:chOff x="3048226" y="3202355"/>
            <a:chExt cx="1764933" cy="27892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A0D6C9-A805-DC44-B77B-B0A285756EBF}"/>
                </a:ext>
              </a:extLst>
            </p:cNvPr>
            <p:cNvSpPr txBox="1"/>
            <p:nvPr/>
          </p:nvSpPr>
          <p:spPr>
            <a:xfrm>
              <a:off x="3048226" y="3202355"/>
              <a:ext cx="1586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 Hack:</a:t>
              </a:r>
            </a:p>
          </p:txBody>
        </p:sp>
        <p:sp>
          <p:nvSpPr>
            <p:cNvPr id="19" name="Text Box 9">
              <a:extLst>
                <a:ext uri="{FF2B5EF4-FFF2-40B4-BE49-F238E27FC236}">
                  <a16:creationId xmlns:a16="http://schemas.microsoft.com/office/drawing/2014/main" id="{10F03CF0-6ED2-A244-9E5E-828AC90A3F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226" y="3552228"/>
              <a:ext cx="1764933" cy="24394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251999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800"/>
                </a:spcBef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…</a:t>
              </a:r>
              <a:endParaRPr lang="he-IL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if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(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&gt;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)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6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@6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D;JGT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…</a:t>
              </a:r>
              <a:endParaRPr lang="he-IL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67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9">
                <a:extLst>
                  <a:ext uri="{FF2B5EF4-FFF2-40B4-BE49-F238E27FC236}">
                    <a16:creationId xmlns:a16="http://schemas.microsoft.com/office/drawing/2014/main" id="{749BE9F6-B8A2-E842-B54A-99FC1E23E0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016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8" name="Text Box 9">
                <a:extLst>
                  <a:ext uri="{FF2B5EF4-FFF2-40B4-BE49-F238E27FC236}">
                    <a16:creationId xmlns:a16="http://schemas.microsoft.com/office/drawing/2014/main" id="{749BE9F6-B8A2-E842-B54A-99FC1E23E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2EF515E-A849-F844-A573-45DA9A5B9B11}"/>
              </a:ext>
            </a:extLst>
          </p:cNvPr>
          <p:cNvSpPr txBox="1"/>
          <p:nvPr/>
        </p:nvSpPr>
        <p:spPr>
          <a:xfrm>
            <a:off x="5182511" y="3176822"/>
            <a:ext cx="296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branching instructions: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09BFECAF-AB3E-C94F-B0A5-25EA8EC1F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13" y="3552228"/>
            <a:ext cx="572068" cy="24394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0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1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2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3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4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5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6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7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endParaRPr lang="en-US" sz="1400" dirty="0">
              <a:solidFill>
                <a:srgbClr val="0432FF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70A35AEE-5779-054E-A177-2C7EAB2C6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13" y="3552228"/>
            <a:ext cx="572068" cy="24394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0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1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2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3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4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5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6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7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endParaRPr lang="en-US" sz="1400" dirty="0">
              <a:solidFill>
                <a:srgbClr val="0432FF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34ABF594-DD77-7740-BCE7-BE5451DED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64" y="3552228"/>
            <a:ext cx="1846614" cy="2439415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instruction 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instruction 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b="1" dirty="0">
                <a:latin typeface="Consolas" charset="0"/>
                <a:ea typeface="Arial Unicode MS" charset="0"/>
                <a:cs typeface="Consolas" charset="0"/>
              </a:rPr>
              <a:t>if</a:t>
            </a:r>
            <a:r>
              <a:rPr lang="en-US" sz="800" b="1" dirty="0"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b="1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400" b="1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800" b="1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</a:t>
            </a:r>
            <a:r>
              <a:rPr lang="en-US" sz="800" b="1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b="1" dirty="0">
                <a:latin typeface="Consolas" charset="0"/>
                <a:ea typeface="Arial Unicode MS" charset="0"/>
                <a:cs typeface="Consolas" charset="0"/>
              </a:rPr>
              <a:t>)</a:t>
            </a:r>
            <a:r>
              <a:rPr lang="en-US" sz="800" b="1" dirty="0"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b="1" dirty="0">
                <a:latin typeface="Consolas" charset="0"/>
                <a:ea typeface="Arial Unicode MS" charset="0"/>
                <a:cs typeface="Consolas" charset="0"/>
              </a:rPr>
              <a:t>goto 6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instruction 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instruction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instruction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instruction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instruction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...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1CF0EC-C2B4-EF4F-97B1-E1BBB9F99FC5}"/>
              </a:ext>
            </a:extLst>
          </p:cNvPr>
          <p:cNvSpPr txBox="1"/>
          <p:nvPr/>
        </p:nvSpPr>
        <p:spPr>
          <a:xfrm>
            <a:off x="3048226" y="3202355"/>
            <a:ext cx="158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Hack: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BBD9C3-4F84-6549-8974-21C61A71EA34}"/>
              </a:ext>
            </a:extLst>
          </p:cNvPr>
          <p:cNvGrpSpPr/>
          <p:nvPr/>
        </p:nvGrpSpPr>
        <p:grpSpPr>
          <a:xfrm>
            <a:off x="7152783" y="3644515"/>
            <a:ext cx="1685395" cy="2251317"/>
            <a:chOff x="7152783" y="3644515"/>
            <a:chExt cx="1685395" cy="2251317"/>
          </a:xfrm>
        </p:grpSpPr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47C42F65-7C4B-804B-A457-4E9847168A82}"/>
                </a:ext>
              </a:extLst>
            </p:cNvPr>
            <p:cNvSpPr/>
            <p:nvPr/>
          </p:nvSpPr>
          <p:spPr>
            <a:xfrm>
              <a:off x="7152783" y="3644515"/>
              <a:ext cx="214501" cy="2251317"/>
            </a:xfrm>
            <a:prstGeom prst="rightBrace">
              <a:avLst>
                <a:gd name="adj1" fmla="val 41666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DC0F2A-2870-7F4B-B060-7E2518A65C87}"/>
                </a:ext>
              </a:extLst>
            </p:cNvPr>
            <p:cNvSpPr txBox="1"/>
            <p:nvPr/>
          </p:nvSpPr>
          <p:spPr>
            <a:xfrm>
              <a:off x="7418490" y="4243105"/>
              <a:ext cx="1419688" cy="1054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to the instruction stored in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ROM[A]</a:t>
              </a: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FB167AA-D0D5-4E4A-9F99-843BCEBF7970}"/>
              </a:ext>
            </a:extLst>
          </p:cNvPr>
          <p:cNvSpPr txBox="1">
            <a:spLocks/>
          </p:cNvSpPr>
          <p:nvPr/>
        </p:nvSpPr>
        <p:spPr>
          <a:xfrm>
            <a:off x="1226460" y="2060285"/>
            <a:ext cx="2156209" cy="951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2000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Branching in the Hack language: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200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4BC68C-8CB8-7349-804A-A76BEDBE724B}"/>
              </a:ext>
            </a:extLst>
          </p:cNvPr>
          <p:cNvSpPr txBox="1"/>
          <p:nvPr/>
        </p:nvSpPr>
        <p:spPr>
          <a:xfrm>
            <a:off x="965581" y="3191035"/>
            <a:ext cx="2869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(Pseudocode):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C2EE4368-4FBF-F24E-BB29-B1EB86051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226" y="3552228"/>
            <a:ext cx="1764933" cy="2439415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251999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800"/>
              </a:spcBef>
              <a:buClr>
                <a:srgbClr val="006600"/>
              </a:buClr>
              <a:buSzPct val="85000"/>
            </a:pPr>
            <a:r>
              <a:rPr lang="en-US" sz="16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…</a:t>
            </a:r>
            <a:endParaRPr lang="he-IL" sz="1400" dirty="0"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6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@6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D;JGT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6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…</a:t>
            </a:r>
            <a:endParaRPr lang="he-IL" sz="1400" dirty="0"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7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9">
                <a:extLst>
                  <a:ext uri="{FF2B5EF4-FFF2-40B4-BE49-F238E27FC236}">
                    <a16:creationId xmlns:a16="http://schemas.microsoft.com/office/drawing/2014/main" id="{749BE9F6-B8A2-E842-B54A-99FC1E23E0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016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D;JEQ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D;JNE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≠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0;JMP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8" name="Text Box 9">
                <a:extLst>
                  <a:ext uri="{FF2B5EF4-FFF2-40B4-BE49-F238E27FC236}">
                    <a16:creationId xmlns:a16="http://schemas.microsoft.com/office/drawing/2014/main" id="{749BE9F6-B8A2-E842-B54A-99FC1E23E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blipFill>
                <a:blip r:embed="rId3"/>
                <a:stretch>
                  <a:fillRect b="-510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2EF515E-A849-F844-A573-45DA9A5B9B11}"/>
              </a:ext>
            </a:extLst>
          </p:cNvPr>
          <p:cNvSpPr txBox="1"/>
          <p:nvPr/>
        </p:nvSpPr>
        <p:spPr>
          <a:xfrm>
            <a:off x="5182511" y="3176822"/>
            <a:ext cx="296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branching instructions: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6412A92-0C27-874F-B0E7-1F022588338F}"/>
              </a:ext>
            </a:extLst>
          </p:cNvPr>
          <p:cNvSpPr/>
          <p:nvPr/>
        </p:nvSpPr>
        <p:spPr>
          <a:xfrm>
            <a:off x="7152783" y="3644515"/>
            <a:ext cx="214501" cy="2251317"/>
          </a:xfrm>
          <a:prstGeom prst="rightBrace">
            <a:avLst>
              <a:gd name="adj1" fmla="val 4166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446CE07A-9147-3045-9FF2-46959EF51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13" y="3552228"/>
            <a:ext cx="572068" cy="24394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0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1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2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3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4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5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6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7</a:t>
            </a:r>
          </a:p>
          <a:p>
            <a:pPr algn="r"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endParaRPr lang="en-US" sz="1400" dirty="0">
              <a:solidFill>
                <a:srgbClr val="0432FF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25" name="Text Box 9">
            <a:extLst>
              <a:ext uri="{FF2B5EF4-FFF2-40B4-BE49-F238E27FC236}">
                <a16:creationId xmlns:a16="http://schemas.microsoft.com/office/drawing/2014/main" id="{1E29C5B4-77FD-8641-997E-BA8964963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64" y="3552228"/>
            <a:ext cx="1846614" cy="2439415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instruction 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instruction 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b="1" dirty="0">
                <a:latin typeface="Consolas" charset="0"/>
                <a:ea typeface="Arial Unicode MS" charset="0"/>
                <a:cs typeface="Consolas" charset="0"/>
              </a:rPr>
              <a:t>if</a:t>
            </a:r>
            <a:r>
              <a:rPr lang="en-US" sz="800" b="1" dirty="0"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b="1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400" b="1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800" b="1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</a:t>
            </a:r>
            <a:r>
              <a:rPr lang="en-US" sz="800" b="1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b="1" dirty="0">
                <a:latin typeface="Consolas" charset="0"/>
                <a:ea typeface="Arial Unicode MS" charset="0"/>
                <a:cs typeface="Consolas" charset="0"/>
              </a:rPr>
              <a:t>)</a:t>
            </a:r>
            <a:r>
              <a:rPr lang="en-US" sz="800" b="1" dirty="0"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b="1" dirty="0">
                <a:latin typeface="Consolas" charset="0"/>
                <a:ea typeface="Arial Unicode MS" charset="0"/>
                <a:cs typeface="Consolas" charset="0"/>
              </a:rPr>
              <a:t>goto 6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instruction 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instruction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instruction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instruction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instruction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...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0D6C9-A805-DC44-B77B-B0A285756EBF}"/>
              </a:ext>
            </a:extLst>
          </p:cNvPr>
          <p:cNvSpPr txBox="1"/>
          <p:nvPr/>
        </p:nvSpPr>
        <p:spPr>
          <a:xfrm>
            <a:off x="3048226" y="3202355"/>
            <a:ext cx="158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Hack: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1539A6-BA56-774F-8005-D1E28F6440D3}"/>
              </a:ext>
            </a:extLst>
          </p:cNvPr>
          <p:cNvSpPr txBox="1"/>
          <p:nvPr/>
        </p:nvSpPr>
        <p:spPr>
          <a:xfrm>
            <a:off x="7418490" y="4243105"/>
            <a:ext cx="1419688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instruction stored in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ROM[A]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05184A7-0593-6F4B-B0C0-B6888BEB1822}"/>
              </a:ext>
            </a:extLst>
          </p:cNvPr>
          <p:cNvSpPr txBox="1">
            <a:spLocks/>
          </p:cNvSpPr>
          <p:nvPr/>
        </p:nvSpPr>
        <p:spPr>
          <a:xfrm>
            <a:off x="1226460" y="2060285"/>
            <a:ext cx="2156209" cy="951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2000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Branching in the Hack language: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200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58556E6D-7216-6C4E-818B-1ADD2517E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226" y="3552228"/>
            <a:ext cx="1764933" cy="2439415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251999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800"/>
              </a:spcBef>
              <a:buClr>
                <a:srgbClr val="006600"/>
              </a:buClr>
              <a:buSzPct val="85000"/>
            </a:pPr>
            <a:r>
              <a:rPr lang="en-US" sz="16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…</a:t>
            </a:r>
            <a:endParaRPr lang="he-IL" sz="1400" dirty="0"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6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@6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D;JGT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6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…</a:t>
            </a:r>
            <a:endParaRPr lang="he-IL" sz="1400" dirty="0"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E071E4-4E08-A14E-B9CF-B1E5879B22BB}"/>
              </a:ext>
            </a:extLst>
          </p:cNvPr>
          <p:cNvSpPr txBox="1"/>
          <p:nvPr/>
        </p:nvSpPr>
        <p:spPr>
          <a:xfrm>
            <a:off x="965581" y="3191035"/>
            <a:ext cx="2869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(Pseudocode):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037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3957FF80-0B4F-6140-9B6D-613084AD42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016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D;JEQ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D;JNE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≠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0;JMP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3957FF80-0B4F-6140-9B6D-613084AD4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blipFill>
                <a:blip r:embed="rId3"/>
                <a:stretch>
                  <a:fillRect b="-510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A658088-0513-A247-81A1-41D3572355B6}"/>
              </a:ext>
            </a:extLst>
          </p:cNvPr>
          <p:cNvSpPr txBox="1"/>
          <p:nvPr/>
        </p:nvSpPr>
        <p:spPr>
          <a:xfrm>
            <a:off x="5182511" y="3176822"/>
            <a:ext cx="296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branching instructions: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91E51FA-D82A-E142-9673-168F36DF6219}"/>
              </a:ext>
            </a:extLst>
          </p:cNvPr>
          <p:cNvSpPr/>
          <p:nvPr/>
        </p:nvSpPr>
        <p:spPr>
          <a:xfrm>
            <a:off x="7152783" y="3644515"/>
            <a:ext cx="214501" cy="2251317"/>
          </a:xfrm>
          <a:prstGeom prst="rightBrace">
            <a:avLst>
              <a:gd name="adj1" fmla="val 4166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D1855A-4C1E-054E-BB66-A7D3D9D72FD5}"/>
              </a:ext>
            </a:extLst>
          </p:cNvPr>
          <p:cNvSpPr txBox="1"/>
          <p:nvPr/>
        </p:nvSpPr>
        <p:spPr>
          <a:xfrm>
            <a:off x="7418490" y="4243105"/>
            <a:ext cx="1419688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instruction stored in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ROM[A]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4EFE08-F183-3D44-B9FD-015932AE6CE4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E1ED47-F08A-D74E-97AB-AEE84CE85038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8F1659D9-4E17-1044-8B14-4D1F44CFA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4" y="1787632"/>
              <a:ext cx="861643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D=-1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692C928B-48CA-CA4C-832A-A9F2DF18F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4" y="1787632"/>
              <a:ext cx="75380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C6E8A1F8-C99A-654D-BC2D-5CC1E2753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5191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D=D-A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A=A-1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D7732551-954F-6948-BABC-CD613FB45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228145-A708-FC4C-A4F4-A89421890B02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A4FDF-B824-F04B-9329-F8402D5AC996}"/>
              </a:ext>
            </a:extLst>
          </p:cNvPr>
          <p:cNvGrpSpPr/>
          <p:nvPr/>
        </p:nvGrpSpPr>
        <p:grpSpPr>
          <a:xfrm>
            <a:off x="1092564" y="3503599"/>
            <a:ext cx="2289973" cy="1914318"/>
            <a:chOff x="1092564" y="3503599"/>
            <a:chExt cx="2289973" cy="1914318"/>
          </a:xfrm>
        </p:grpSpPr>
        <p:sp>
          <p:nvSpPr>
            <p:cNvPr id="32" name="Text Box 9">
              <a:extLst>
                <a:ext uri="{FF2B5EF4-FFF2-40B4-BE49-F238E27FC236}">
                  <a16:creationId xmlns:a16="http://schemas.microsoft.com/office/drawing/2014/main" id="{17FFDA3B-8696-4843-8B11-9C9A87D89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4" y="3503599"/>
              <a:ext cx="2095136" cy="108110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if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he-IL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)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D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=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0</a:t>
              </a:r>
              <a:r>
                <a:rPr lang="he-IL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+mj-cs"/>
                </a:rPr>
                <a:t>(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goto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300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9" name="Rounded Rectangular Callout 28">
              <a:extLst>
                <a:ext uri="{FF2B5EF4-FFF2-40B4-BE49-F238E27FC236}">
                  <a16:creationId xmlns:a16="http://schemas.microsoft.com/office/drawing/2014/main" id="{FC8746AB-4893-4444-9FF9-BDB475D5FDC4}"/>
                </a:ext>
              </a:extLst>
            </p:cNvPr>
            <p:cNvSpPr/>
            <p:nvPr/>
          </p:nvSpPr>
          <p:spPr>
            <a:xfrm>
              <a:off x="1110862" y="4868903"/>
              <a:ext cx="2271675" cy="549014"/>
            </a:xfrm>
            <a:prstGeom prst="wedgeRoundRectCallout">
              <a:avLst>
                <a:gd name="adj1" fmla="val -29020"/>
                <a:gd name="adj2" fmla="val 4631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>
                <a:spcBef>
                  <a:spcPts val="300"/>
                </a:spcBef>
                <a:buSzPct val="100000"/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Use only the instructions shown in the current slide</a:t>
              </a:r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1C6FE2-D8B4-0348-BA85-BA9A0ECC4434}"/>
                </a:ext>
              </a:extLst>
            </p:cNvPr>
            <p:cNvSpPr txBox="1"/>
            <p:nvPr/>
          </p:nvSpPr>
          <p:spPr>
            <a:xfrm>
              <a:off x="1197253" y="3770976"/>
              <a:ext cx="7752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480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86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9">
            <a:extLst>
              <a:ext uri="{FF2B5EF4-FFF2-40B4-BE49-F238E27FC236}">
                <a16:creationId xmlns:a16="http://schemas.microsoft.com/office/drawing/2014/main" id="{17FFDA3B-8696-4843-8B11-9C9A87D89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564" y="3503599"/>
            <a:ext cx="2095136" cy="1081101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he-IL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0</a:t>
            </a:r>
            <a:r>
              <a:rPr lang="he-IL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+mj-cs"/>
              </a:rPr>
              <a:t>(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300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3957FF80-0B4F-6140-9B6D-613084AD42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016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D;JEQ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D;JNE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≠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0;JMP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3957FF80-0B4F-6140-9B6D-613084AD4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blipFill>
                <a:blip r:embed="rId3"/>
                <a:stretch>
                  <a:fillRect b="-510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A658088-0513-A247-81A1-41D3572355B6}"/>
              </a:ext>
            </a:extLst>
          </p:cNvPr>
          <p:cNvSpPr txBox="1"/>
          <p:nvPr/>
        </p:nvSpPr>
        <p:spPr>
          <a:xfrm>
            <a:off x="5182511" y="3176822"/>
            <a:ext cx="296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branching instructions: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91E51FA-D82A-E142-9673-168F36DF6219}"/>
              </a:ext>
            </a:extLst>
          </p:cNvPr>
          <p:cNvSpPr/>
          <p:nvPr/>
        </p:nvSpPr>
        <p:spPr>
          <a:xfrm>
            <a:off x="7152783" y="3644515"/>
            <a:ext cx="214501" cy="2251317"/>
          </a:xfrm>
          <a:prstGeom prst="rightBrace">
            <a:avLst>
              <a:gd name="adj1" fmla="val 4166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D1855A-4C1E-054E-BB66-A7D3D9D72FD5}"/>
              </a:ext>
            </a:extLst>
          </p:cNvPr>
          <p:cNvSpPr txBox="1"/>
          <p:nvPr/>
        </p:nvSpPr>
        <p:spPr>
          <a:xfrm>
            <a:off x="7418490" y="4243105"/>
            <a:ext cx="1419688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instruction stored in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ROM[A]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4EFE08-F183-3D44-B9FD-015932AE6CE4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E1ED47-F08A-D74E-97AB-AEE84CE85038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8F1659D9-4E17-1044-8B14-4D1F44CFA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4" y="1787632"/>
              <a:ext cx="861643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D=-1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692C928B-48CA-CA4C-832A-A9F2DF18F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4" y="1787632"/>
              <a:ext cx="75380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C6E8A1F8-C99A-654D-BC2D-5CC1E2753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5191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D=D-A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A=A-1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D7732551-954F-6948-BABC-CD613FB45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228145-A708-FC4C-A4F4-A89421890B02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FC8746AB-4893-4444-9FF9-BDB475D5FDC4}"/>
              </a:ext>
            </a:extLst>
          </p:cNvPr>
          <p:cNvSpPr/>
          <p:nvPr/>
        </p:nvSpPr>
        <p:spPr>
          <a:xfrm>
            <a:off x="1110862" y="4868903"/>
            <a:ext cx="2271675" cy="549014"/>
          </a:xfrm>
          <a:prstGeom prst="wedgeRoundRectCallout">
            <a:avLst>
              <a:gd name="adj1" fmla="val -29020"/>
              <a:gd name="adj2" fmla="val 463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3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Use only the instructions shown in the current slide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14E70F3-4664-4C49-88B5-4DABB9833217}"/>
              </a:ext>
            </a:extLst>
          </p:cNvPr>
          <p:cNvSpPr/>
          <p:nvPr/>
        </p:nvSpPr>
        <p:spPr>
          <a:xfrm>
            <a:off x="5182511" y="4929596"/>
            <a:ext cx="1970272" cy="3630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12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9">
            <a:extLst>
              <a:ext uri="{FF2B5EF4-FFF2-40B4-BE49-F238E27FC236}">
                <a16:creationId xmlns:a16="http://schemas.microsoft.com/office/drawing/2014/main" id="{17FFDA3B-8696-4843-8B11-9C9A87D89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564" y="3503599"/>
            <a:ext cx="2095136" cy="1081101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he-IL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0</a:t>
            </a:r>
            <a:r>
              <a:rPr lang="he-IL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+mj-cs"/>
              </a:rPr>
              <a:t>(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300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@300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D;JEQ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3957FF80-0B4F-6140-9B6D-613084AD42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016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D;JEQ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D;JNE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≠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0;JMP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3957FF80-0B4F-6140-9B6D-613084AD4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blipFill>
                <a:blip r:embed="rId3"/>
                <a:stretch>
                  <a:fillRect b="-510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A658088-0513-A247-81A1-41D3572355B6}"/>
              </a:ext>
            </a:extLst>
          </p:cNvPr>
          <p:cNvSpPr txBox="1"/>
          <p:nvPr/>
        </p:nvSpPr>
        <p:spPr>
          <a:xfrm>
            <a:off x="5182511" y="3176822"/>
            <a:ext cx="296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branching instructions: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91E51FA-D82A-E142-9673-168F36DF6219}"/>
              </a:ext>
            </a:extLst>
          </p:cNvPr>
          <p:cNvSpPr/>
          <p:nvPr/>
        </p:nvSpPr>
        <p:spPr>
          <a:xfrm>
            <a:off x="7152783" y="3644515"/>
            <a:ext cx="214501" cy="2251317"/>
          </a:xfrm>
          <a:prstGeom prst="rightBrace">
            <a:avLst>
              <a:gd name="adj1" fmla="val 4166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D1855A-4C1E-054E-BB66-A7D3D9D72FD5}"/>
              </a:ext>
            </a:extLst>
          </p:cNvPr>
          <p:cNvSpPr txBox="1"/>
          <p:nvPr/>
        </p:nvSpPr>
        <p:spPr>
          <a:xfrm>
            <a:off x="7418490" y="4243105"/>
            <a:ext cx="1419688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instruction stored in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ROM[A]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4EFE08-F183-3D44-B9FD-015932AE6CE4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E1ED47-F08A-D74E-97AB-AEE84CE85038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8F1659D9-4E17-1044-8B14-4D1F44CFA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4" y="1787632"/>
              <a:ext cx="861643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D=-1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692C928B-48CA-CA4C-832A-A9F2DF18F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4" y="1787632"/>
              <a:ext cx="75380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C6E8A1F8-C99A-654D-BC2D-5CC1E2753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5191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D=D-A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A=A-1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D7732551-954F-6948-BABC-CD613FB45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228145-A708-FC4C-A4F4-A89421890B02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FC8746AB-4893-4444-9FF9-BDB475D5FDC4}"/>
              </a:ext>
            </a:extLst>
          </p:cNvPr>
          <p:cNvSpPr/>
          <p:nvPr/>
        </p:nvSpPr>
        <p:spPr>
          <a:xfrm>
            <a:off x="1110862" y="4868903"/>
            <a:ext cx="2271675" cy="549014"/>
          </a:xfrm>
          <a:prstGeom prst="wedgeRoundRectCallout">
            <a:avLst>
              <a:gd name="adj1" fmla="val -29020"/>
              <a:gd name="adj2" fmla="val 463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3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Use only the instructions shown in the current slide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14E70F3-4664-4C49-88B5-4DABB9833217}"/>
              </a:ext>
            </a:extLst>
          </p:cNvPr>
          <p:cNvSpPr/>
          <p:nvPr/>
        </p:nvSpPr>
        <p:spPr>
          <a:xfrm>
            <a:off x="5182511" y="4929596"/>
            <a:ext cx="1970272" cy="3630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839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3957FF80-0B4F-6140-9B6D-613084AD42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016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D;JEQ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D;JNE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≠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0;JMP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3957FF80-0B4F-6140-9B6D-613084AD4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blipFill>
                <a:blip r:embed="rId3"/>
                <a:stretch>
                  <a:fillRect b="-510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A658088-0513-A247-81A1-41D3572355B6}"/>
              </a:ext>
            </a:extLst>
          </p:cNvPr>
          <p:cNvSpPr txBox="1"/>
          <p:nvPr/>
        </p:nvSpPr>
        <p:spPr>
          <a:xfrm>
            <a:off x="5182511" y="3176822"/>
            <a:ext cx="296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branching instructions: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91E51FA-D82A-E142-9673-168F36DF6219}"/>
              </a:ext>
            </a:extLst>
          </p:cNvPr>
          <p:cNvSpPr/>
          <p:nvPr/>
        </p:nvSpPr>
        <p:spPr>
          <a:xfrm>
            <a:off x="7152783" y="3644515"/>
            <a:ext cx="214501" cy="2251317"/>
          </a:xfrm>
          <a:prstGeom prst="rightBrace">
            <a:avLst>
              <a:gd name="adj1" fmla="val 4166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D1855A-4C1E-054E-BB66-A7D3D9D72FD5}"/>
              </a:ext>
            </a:extLst>
          </p:cNvPr>
          <p:cNvSpPr txBox="1"/>
          <p:nvPr/>
        </p:nvSpPr>
        <p:spPr>
          <a:xfrm>
            <a:off x="7418490" y="4243105"/>
            <a:ext cx="1419688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instruction stored in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ROM[A]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4EFE08-F183-3D44-B9FD-015932AE6CE4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E1ED47-F08A-D74E-97AB-AEE84CE85038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8F1659D9-4E17-1044-8B14-4D1F44CFA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4" y="1787632"/>
              <a:ext cx="861643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D=-1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692C928B-48CA-CA4C-832A-A9F2DF18F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4" y="1787632"/>
              <a:ext cx="75380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C6E8A1F8-C99A-654D-BC2D-5CC1E2753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5191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D=D-A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A=A-1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D7732551-954F-6948-BABC-CD613FB45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228145-A708-FC4C-A4F4-A89421890B02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08920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28" name="Text Box 9">
            <a:extLst>
              <a:ext uri="{FF2B5EF4-FFF2-40B4-BE49-F238E27FC236}">
                <a16:creationId xmlns:a16="http://schemas.microsoft.com/office/drawing/2014/main" id="{62383CBD-03E1-AC41-82FF-A78527F81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564" y="3503599"/>
            <a:ext cx="2811854" cy="2488044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RAM[3]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&lt;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100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goto 12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3957FF80-0B4F-6140-9B6D-613084AD42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016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D;JEQ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D;JNE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≠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0;JMP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3957FF80-0B4F-6140-9B6D-613084AD4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blipFill>
                <a:blip r:embed="rId3"/>
                <a:stretch>
                  <a:fillRect b="-510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A658088-0513-A247-81A1-41D3572355B6}"/>
              </a:ext>
            </a:extLst>
          </p:cNvPr>
          <p:cNvSpPr txBox="1"/>
          <p:nvPr/>
        </p:nvSpPr>
        <p:spPr>
          <a:xfrm>
            <a:off x="5182511" y="3176822"/>
            <a:ext cx="296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branching instructions: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91E51FA-D82A-E142-9673-168F36DF6219}"/>
              </a:ext>
            </a:extLst>
          </p:cNvPr>
          <p:cNvSpPr/>
          <p:nvPr/>
        </p:nvSpPr>
        <p:spPr>
          <a:xfrm>
            <a:off x="7152783" y="3644515"/>
            <a:ext cx="214501" cy="2251317"/>
          </a:xfrm>
          <a:prstGeom prst="rightBrace">
            <a:avLst>
              <a:gd name="adj1" fmla="val 4166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D1855A-4C1E-054E-BB66-A7D3D9D72FD5}"/>
              </a:ext>
            </a:extLst>
          </p:cNvPr>
          <p:cNvSpPr txBox="1"/>
          <p:nvPr/>
        </p:nvSpPr>
        <p:spPr>
          <a:xfrm>
            <a:off x="7418490" y="4243105"/>
            <a:ext cx="1419688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instruction stored in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ROM[A]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4EFE08-F183-3D44-B9FD-015932AE6CE4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E1ED47-F08A-D74E-97AB-AEE84CE85038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8F1659D9-4E17-1044-8B14-4D1F44CFA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4" y="1787632"/>
              <a:ext cx="861643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D=-1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692C928B-48CA-CA4C-832A-A9F2DF18F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4" y="1787632"/>
              <a:ext cx="75380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C6E8A1F8-C99A-654D-BC2D-5CC1E2753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5191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D=D-A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A=A-1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D7732551-954F-6948-BABC-CD613FB45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228145-A708-FC4C-A4F4-A89421890B02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FC8746AB-4893-4444-9FF9-BDB475D5FDC4}"/>
              </a:ext>
            </a:extLst>
          </p:cNvPr>
          <p:cNvSpPr/>
          <p:nvPr/>
        </p:nvSpPr>
        <p:spPr>
          <a:xfrm>
            <a:off x="1092564" y="6179108"/>
            <a:ext cx="4393836" cy="342054"/>
          </a:xfrm>
          <a:prstGeom prst="wedgeRoundRectCallout">
            <a:avLst>
              <a:gd name="adj1" fmla="val -29020"/>
              <a:gd name="adj2" fmla="val 463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3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Use only the instructions shown in the current slide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89A5FC-34AE-1E44-8F21-5496CD03EA19}"/>
              </a:ext>
            </a:extLst>
          </p:cNvPr>
          <p:cNvSpPr txBox="1"/>
          <p:nvPr/>
        </p:nvSpPr>
        <p:spPr>
          <a:xfrm>
            <a:off x="1197253" y="3770976"/>
            <a:ext cx="775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480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8727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28" name="Text Box 9">
            <a:extLst>
              <a:ext uri="{FF2B5EF4-FFF2-40B4-BE49-F238E27FC236}">
                <a16:creationId xmlns:a16="http://schemas.microsoft.com/office/drawing/2014/main" id="{62383CBD-03E1-AC41-82FF-A78527F81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564" y="3503599"/>
            <a:ext cx="2811854" cy="2488044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RAM[3]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&lt;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100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goto 12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3957FF80-0B4F-6140-9B6D-613084AD42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016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D;JEQ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D;JNE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≠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0;JMP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3957FF80-0B4F-6140-9B6D-613084AD4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blipFill>
                <a:blip r:embed="rId3"/>
                <a:stretch>
                  <a:fillRect b="-510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A658088-0513-A247-81A1-41D3572355B6}"/>
              </a:ext>
            </a:extLst>
          </p:cNvPr>
          <p:cNvSpPr txBox="1"/>
          <p:nvPr/>
        </p:nvSpPr>
        <p:spPr>
          <a:xfrm>
            <a:off x="5182511" y="3176822"/>
            <a:ext cx="296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branching instructions: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91E51FA-D82A-E142-9673-168F36DF6219}"/>
              </a:ext>
            </a:extLst>
          </p:cNvPr>
          <p:cNvSpPr/>
          <p:nvPr/>
        </p:nvSpPr>
        <p:spPr>
          <a:xfrm>
            <a:off x="7152783" y="3644515"/>
            <a:ext cx="214501" cy="2251317"/>
          </a:xfrm>
          <a:prstGeom prst="rightBrace">
            <a:avLst>
              <a:gd name="adj1" fmla="val 4166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8523345-AF6A-0844-9BB3-8571C14D4BD7}"/>
              </a:ext>
            </a:extLst>
          </p:cNvPr>
          <p:cNvSpPr/>
          <p:nvPr/>
        </p:nvSpPr>
        <p:spPr>
          <a:xfrm>
            <a:off x="5182511" y="4192914"/>
            <a:ext cx="1970272" cy="3630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D1855A-4C1E-054E-BB66-A7D3D9D72FD5}"/>
              </a:ext>
            </a:extLst>
          </p:cNvPr>
          <p:cNvSpPr txBox="1"/>
          <p:nvPr/>
        </p:nvSpPr>
        <p:spPr>
          <a:xfrm>
            <a:off x="7418490" y="4243105"/>
            <a:ext cx="1419688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instruction stored in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ROM[A]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4EFE08-F183-3D44-B9FD-015932AE6CE4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E1ED47-F08A-D74E-97AB-AEE84CE85038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8F1659D9-4E17-1044-8B14-4D1F44CFA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4" y="1787632"/>
              <a:ext cx="861643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D=-1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692C928B-48CA-CA4C-832A-A9F2DF18F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4" y="1787632"/>
              <a:ext cx="75380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C6E8A1F8-C99A-654D-BC2D-5CC1E2753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5191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D=D-A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A=A-1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D7732551-954F-6948-BABC-CD613FB45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228145-A708-FC4C-A4F4-A89421890B02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FC8746AB-4893-4444-9FF9-BDB475D5FDC4}"/>
              </a:ext>
            </a:extLst>
          </p:cNvPr>
          <p:cNvSpPr/>
          <p:nvPr/>
        </p:nvSpPr>
        <p:spPr>
          <a:xfrm>
            <a:off x="1092564" y="6179108"/>
            <a:ext cx="4393836" cy="342054"/>
          </a:xfrm>
          <a:prstGeom prst="wedgeRoundRectCallout">
            <a:avLst>
              <a:gd name="adj1" fmla="val -29020"/>
              <a:gd name="adj2" fmla="val 463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3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Use only the instructions shown in the current slide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03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28" name="Text Box 9">
            <a:extLst>
              <a:ext uri="{FF2B5EF4-FFF2-40B4-BE49-F238E27FC236}">
                <a16:creationId xmlns:a16="http://schemas.microsoft.com/office/drawing/2014/main" id="{62383CBD-03E1-AC41-82FF-A78527F81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564" y="3503599"/>
            <a:ext cx="2811854" cy="2488044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RAM[3]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&lt;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100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goto 12</a:t>
            </a:r>
          </a:p>
          <a:p>
            <a:pPr>
              <a:spcBef>
                <a:spcPts val="10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RAM[3]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100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@3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D=M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@100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D=D–A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if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&lt;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goto 12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@12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D;JLT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4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3957FF80-0B4F-6140-9B6D-613084AD42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01600" tIns="108000" rIns="0" bIns="46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D;JGE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D;JLT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D;JLE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D;JEQ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D;JNE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if 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D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≠</m:t>
                    </m:r>
                  </m:oMath>
                </a14:m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Consolas" panose="020B0609020204030204" pitchFamily="49" charset="0"/>
                    <a:ea typeface="Arial Unicode MS" charset="0"/>
                    <a:cs typeface="Consolas" panose="020B0609020204030204" pitchFamily="49" charset="0"/>
                  </a:rPr>
                  <a:t>0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  jump</a:t>
                </a: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0;JMP </a:t>
                </a:r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ea typeface="Arial Unicode MS" charset="0"/>
                    <a:cs typeface="Times New Roman" panose="02020603050405020304" pitchFamily="18" charset="0"/>
                  </a:rPr>
                  <a:t>// jump</a:t>
                </a: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  <a:p>
                <a:pPr>
                  <a:lnSpc>
                    <a:spcPct val="90000"/>
                  </a:lnSpc>
                  <a:spcBef>
                    <a:spcPct val="10000"/>
                  </a:spcBef>
                  <a:buClr>
                    <a:srgbClr val="006600"/>
                  </a:buClr>
                  <a:buSzPct val="85000"/>
                </a:pPr>
                <a:endPara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15" name="Text Box 9">
                <a:extLst>
                  <a:ext uri="{FF2B5EF4-FFF2-40B4-BE49-F238E27FC236}">
                    <a16:creationId xmlns:a16="http://schemas.microsoft.com/office/drawing/2014/main" id="{3957FF80-0B4F-6140-9B6D-613084AD4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2468" y="3503599"/>
                <a:ext cx="2271675" cy="2488044"/>
              </a:xfrm>
              <a:prstGeom prst="rect">
                <a:avLst/>
              </a:prstGeom>
              <a:blipFill>
                <a:blip r:embed="rId3"/>
                <a:stretch>
                  <a:fillRect b="-510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A658088-0513-A247-81A1-41D3572355B6}"/>
              </a:ext>
            </a:extLst>
          </p:cNvPr>
          <p:cNvSpPr txBox="1"/>
          <p:nvPr/>
        </p:nvSpPr>
        <p:spPr>
          <a:xfrm>
            <a:off x="5182511" y="3176822"/>
            <a:ext cx="296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branching instructions: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91E51FA-D82A-E142-9673-168F36DF6219}"/>
              </a:ext>
            </a:extLst>
          </p:cNvPr>
          <p:cNvSpPr/>
          <p:nvPr/>
        </p:nvSpPr>
        <p:spPr>
          <a:xfrm>
            <a:off x="7152783" y="3644515"/>
            <a:ext cx="214501" cy="2251317"/>
          </a:xfrm>
          <a:prstGeom prst="rightBrace">
            <a:avLst>
              <a:gd name="adj1" fmla="val 4166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8523345-AF6A-0844-9BB3-8571C14D4BD7}"/>
              </a:ext>
            </a:extLst>
          </p:cNvPr>
          <p:cNvSpPr/>
          <p:nvPr/>
        </p:nvSpPr>
        <p:spPr>
          <a:xfrm>
            <a:off x="5182511" y="4192914"/>
            <a:ext cx="1970272" cy="3630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D1855A-4C1E-054E-BB66-A7D3D9D72FD5}"/>
              </a:ext>
            </a:extLst>
          </p:cNvPr>
          <p:cNvSpPr txBox="1"/>
          <p:nvPr/>
        </p:nvSpPr>
        <p:spPr>
          <a:xfrm>
            <a:off x="7418490" y="4243105"/>
            <a:ext cx="1419688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instruction stored in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ROM[A]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4EFE08-F183-3D44-B9FD-015932AE6CE4}"/>
              </a:ext>
            </a:extLst>
          </p:cNvPr>
          <p:cNvGrpSpPr/>
          <p:nvPr/>
        </p:nvGrpSpPr>
        <p:grpSpPr>
          <a:xfrm>
            <a:off x="1010882" y="926931"/>
            <a:ext cx="3079420" cy="1985495"/>
            <a:chOff x="1010882" y="926931"/>
            <a:chExt cx="3079420" cy="198549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E1ED47-F08A-D74E-97AB-AEE84CE85038}"/>
                </a:ext>
              </a:extLst>
            </p:cNvPr>
            <p:cNvSpPr txBox="1"/>
            <p:nvPr/>
          </p:nvSpPr>
          <p:spPr>
            <a:xfrm>
              <a:off x="1010882" y="926931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8F1659D9-4E17-1044-8B14-4D1F44CFA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564" y="1787632"/>
              <a:ext cx="861643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D=-1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692C928B-48CA-CA4C-832A-A9F2DF18F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24" y="1787632"/>
              <a:ext cx="753802" cy="11247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A=M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C6E8A1F8-C99A-654D-BC2D-5CC1E2753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5191" y="1787632"/>
              <a:ext cx="763754" cy="1124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D=D-A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A=A-1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M=D+1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D7732551-954F-6948-BABC-CD613FB45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862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228145-A708-FC4C-A4F4-A89421890B02}"/>
                </a:ext>
              </a:extLst>
            </p:cNvPr>
            <p:cNvSpPr txBox="1"/>
            <p:nvPr/>
          </p:nvSpPr>
          <p:spPr>
            <a:xfrm>
              <a:off x="1999566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FC8746AB-4893-4444-9FF9-BDB475D5FDC4}"/>
              </a:ext>
            </a:extLst>
          </p:cNvPr>
          <p:cNvSpPr/>
          <p:nvPr/>
        </p:nvSpPr>
        <p:spPr>
          <a:xfrm>
            <a:off x="1092564" y="6179108"/>
            <a:ext cx="4393836" cy="342054"/>
          </a:xfrm>
          <a:prstGeom prst="wedgeRoundRectCallout">
            <a:avLst>
              <a:gd name="adj1" fmla="val -29020"/>
              <a:gd name="adj2" fmla="val 463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3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Use only the instructions shown in the current slide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7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are flexible and versatile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6B2C4-D1E6-0148-9FA6-D6432BDD98EA}"/>
              </a:ext>
            </a:extLst>
          </p:cNvPr>
          <p:cNvSpPr txBox="1"/>
          <p:nvPr/>
        </p:nvSpPr>
        <p:spPr>
          <a:xfrm>
            <a:off x="1899364" y="5183126"/>
            <a:ext cx="48905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First general-purpose computer</a:t>
            </a:r>
          </a:p>
          <a:p>
            <a:pPr algn="ctr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Eniac, University of Pennsylvania, 1945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2466" name="Picture 2" descr="Marlyn Wescoff and Ruth Lichterman were two of the female programmers of ENIAC.">
            <a:extLst>
              <a:ext uri="{FF2B5EF4-FFF2-40B4-BE49-F238E27FC236}">
                <a16:creationId xmlns:a16="http://schemas.microsoft.com/office/drawing/2014/main" id="{8D792E8F-E626-3744-B0D9-20A962CA9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236" y="1850567"/>
            <a:ext cx="4236138" cy="317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1898D4-27AE-7D4C-8D91-5983BBD5214F}"/>
              </a:ext>
            </a:extLst>
          </p:cNvPr>
          <p:cNvSpPr txBox="1">
            <a:spLocks/>
          </p:cNvSpPr>
          <p:nvPr/>
        </p:nvSpPr>
        <p:spPr>
          <a:xfrm>
            <a:off x="950629" y="1205227"/>
            <a:ext cx="7799284" cy="447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Same </a:t>
            </a:r>
            <a:r>
              <a:rPr lang="en-US" sz="2400" b="1" dirty="0"/>
              <a:t>hardware</a:t>
            </a:r>
            <a:r>
              <a:rPr lang="en-US" sz="2400" dirty="0"/>
              <a:t> can run many different programs (</a:t>
            </a:r>
            <a:r>
              <a:rPr lang="en-US" sz="2400" b="1" dirty="0"/>
              <a:t>software</a:t>
            </a:r>
            <a:r>
              <a:rPr lang="en-US" sz="24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42226970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63519"/>
            <a:ext cx="31922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Machine languages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instruction set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CPU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Machine Language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89F9-E6F4-0B4F-8C6A-1877C1E84FA0}"/>
              </a:ext>
            </a:extLst>
          </p:cNvPr>
          <p:cNvSpPr txBox="1"/>
          <p:nvPr/>
        </p:nvSpPr>
        <p:spPr>
          <a:xfrm>
            <a:off x="4737841" y="3606899"/>
            <a:ext cx="29491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Language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Usage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Specification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1C0B3-9629-AF43-BDB0-4DCFDA0E58D8}"/>
              </a:ext>
            </a:extLst>
          </p:cNvPr>
          <p:cNvSpPr txBox="1"/>
          <p:nvPr/>
        </p:nvSpPr>
        <p:spPr>
          <a:xfrm>
            <a:off x="945420" y="3606899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Low Level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Iteration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Pointers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4895237" y="2012974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FE7521-8E7D-4148-A147-331930C80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04163" y="1610519"/>
            <a:ext cx="354340" cy="3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3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462D-6E42-CF4B-B0B7-570A3E5D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instructions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A04D2-BD1E-4A40-8BA0-B05E77E78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9DADBF-5252-3347-B083-F6D00452D443}"/>
              </a:ext>
            </a:extLst>
          </p:cNvPr>
          <p:cNvSpPr txBox="1">
            <a:spLocks/>
          </p:cNvSpPr>
          <p:nvPr/>
        </p:nvSpPr>
        <p:spPr>
          <a:xfrm>
            <a:off x="991291" y="1079646"/>
            <a:ext cx="2682804" cy="139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000" u="sng" dirty="0"/>
              <a:t> </a:t>
            </a:r>
          </a:p>
          <a:p>
            <a:pPr marL="231775" indent="-17780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dirty="0"/>
              <a:t> instruction</a:t>
            </a:r>
          </a:p>
          <a:p>
            <a:pPr marL="231775" indent="-17780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/>
              <a:t> instruction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F399F-DA19-244F-9A22-4491EBA105D3}"/>
              </a:ext>
            </a:extLst>
          </p:cNvPr>
          <p:cNvGrpSpPr/>
          <p:nvPr/>
        </p:nvGrpSpPr>
        <p:grpSpPr>
          <a:xfrm>
            <a:off x="762691" y="1621286"/>
            <a:ext cx="3886964" cy="3139836"/>
            <a:chOff x="762691" y="1621286"/>
            <a:chExt cx="3886964" cy="3139836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10EAFB7B-5F61-134B-ABD6-C0BC122F243D}"/>
                </a:ext>
              </a:extLst>
            </p:cNvPr>
            <p:cNvSpPr/>
            <p:nvPr/>
          </p:nvSpPr>
          <p:spPr>
            <a:xfrm>
              <a:off x="762691" y="1621286"/>
              <a:ext cx="485775" cy="28575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242D9AA-CBD6-7D47-B514-AAA09225EC5D}"/>
                </a:ext>
              </a:extLst>
            </p:cNvPr>
            <p:cNvGrpSpPr/>
            <p:nvPr/>
          </p:nvGrpSpPr>
          <p:grpSpPr>
            <a:xfrm>
              <a:off x="865674" y="2992387"/>
              <a:ext cx="3783981" cy="1768735"/>
              <a:chOff x="1767467" y="3320340"/>
              <a:chExt cx="3783981" cy="176873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A4E19C8-8F2B-2D46-B281-A3D72C3EB388}"/>
                  </a:ext>
                </a:extLst>
              </p:cNvPr>
              <p:cNvGrpSpPr/>
              <p:nvPr/>
            </p:nvGrpSpPr>
            <p:grpSpPr>
              <a:xfrm>
                <a:off x="1767467" y="3320340"/>
                <a:ext cx="1771185" cy="1768735"/>
                <a:chOff x="1767467" y="3320340"/>
                <a:chExt cx="1771185" cy="1768735"/>
              </a:xfrm>
            </p:grpSpPr>
            <p:sp>
              <p:nvSpPr>
                <p:cNvPr id="23" name="Content Placeholder 2">
                  <a:extLst>
                    <a:ext uri="{FF2B5EF4-FFF2-40B4-BE49-F238E27FC236}">
                      <a16:creationId xmlns:a16="http://schemas.microsoft.com/office/drawing/2014/main" id="{62F7D35A-5FDB-6A43-9779-34514AACA0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67467" y="3320340"/>
                  <a:ext cx="1771185" cy="49418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1pPr>
                  <a:lvl2pPr marL="717550" indent="-2603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SzPct val="50000"/>
                    <a:buFont typeface="Wingdings" charset="2"/>
                    <a:buChar char="q"/>
                    <a:defRPr sz="20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1200"/>
                    </a:spcBef>
                    <a:buNone/>
                  </a:pPr>
                  <a:r>
                    <a:rPr lang="en-US" sz="1600" u="sng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Syntax:</a:t>
                  </a:r>
                </a:p>
              </p:txBody>
            </p:sp>
            <p:sp>
              <p:nvSpPr>
                <p:cNvPr id="25" name="Content Placeholder 2">
                  <a:extLst>
                    <a:ext uri="{FF2B5EF4-FFF2-40B4-BE49-F238E27FC236}">
                      <a16:creationId xmlns:a16="http://schemas.microsoft.com/office/drawing/2014/main" id="{8C51079B-21A2-2E4C-8DDD-C11D0631FC9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86349" y="4226738"/>
                  <a:ext cx="1333467" cy="86233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92500"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1pPr>
                  <a:lvl2pPr marL="717550" indent="-2603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SzPct val="50000"/>
                    <a:buFont typeface="Wingdings" charset="2"/>
                    <a:buChar char="q"/>
                    <a:defRPr sz="20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1200"/>
                    </a:spcBef>
                    <a:buSzPct val="120000"/>
                    <a:buNone/>
                  </a:pPr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where</a:t>
                  </a:r>
                  <a:r>
                    <a:rPr lang="en-US" sz="15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const </a:t>
                  </a:r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is a constant</a:t>
                  </a:r>
                </a:p>
                <a:p>
                  <a:pPr marL="0" indent="0">
                    <a:lnSpc>
                      <a:spcPct val="100000"/>
                    </a:lnSpc>
                    <a:spcBef>
                      <a:spcPts val="1200"/>
                    </a:spcBef>
                    <a:buSzPct val="120000"/>
                    <a:buNone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  <p:sp>
              <p:nvSpPr>
                <p:cNvPr id="28" name="Text Box 9">
                  <a:extLst>
                    <a:ext uri="{FF2B5EF4-FFF2-40B4-BE49-F238E27FC236}">
                      <a16:creationId xmlns:a16="http://schemas.microsoft.com/office/drawing/2014/main" id="{BBCC4A55-E536-D549-8C28-C4B3D6712B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33907" y="3814529"/>
                  <a:ext cx="1336756" cy="37548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/>
              </p:spPr>
              <p:txBody>
                <a:bodyPr lIns="201600" tIns="0" rIns="0" bIns="46800" anchor="ctr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1200"/>
                    </a:spcBef>
                    <a:buSzPct val="120000"/>
                    <a:buNone/>
                  </a:pPr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@</a:t>
                  </a:r>
                  <a:r>
                    <a:rPr lang="en-US" sz="1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const</a:t>
                  </a:r>
                  <a:endParaRPr lang="en-US" sz="1400" dirty="0">
                    <a:solidFill>
                      <a:srgbClr val="008000"/>
                    </a:solidFill>
                    <a:latin typeface="Consolas" charset="0"/>
                    <a:ea typeface="Arial Unicode MS" charset="0"/>
                    <a:cs typeface="Consolas" charset="0"/>
                  </a:endParaRP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FBB0503-8426-EE4E-A00A-16E46BBAD7BE}"/>
                  </a:ext>
                </a:extLst>
              </p:cNvPr>
              <p:cNvGrpSpPr/>
              <p:nvPr/>
            </p:nvGrpSpPr>
            <p:grpSpPr>
              <a:xfrm>
                <a:off x="3869742" y="3345144"/>
                <a:ext cx="1681706" cy="814307"/>
                <a:chOff x="5744919" y="3345144"/>
                <a:chExt cx="1681706" cy="814307"/>
              </a:xfrm>
            </p:grpSpPr>
            <p:sp>
              <p:nvSpPr>
                <p:cNvPr id="29" name="Content Placeholder 2">
                  <a:extLst>
                    <a:ext uri="{FF2B5EF4-FFF2-40B4-BE49-F238E27FC236}">
                      <a16:creationId xmlns:a16="http://schemas.microsoft.com/office/drawing/2014/main" id="{203A7F95-824F-0B4A-91FB-0BA33E3196C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44919" y="3345144"/>
                  <a:ext cx="1303153" cy="37122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1pPr>
                  <a:lvl2pPr marL="717550" indent="-26035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SzPct val="50000"/>
                    <a:buFont typeface="Wingdings" charset="2"/>
                    <a:buChar char="q"/>
                    <a:defRPr sz="20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Times New Roman"/>
                      <a:ea typeface="+mn-ea"/>
                      <a:cs typeface="Times New Roman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1200"/>
                    </a:spcBef>
                    <a:buSzPct val="120000"/>
                    <a:buNone/>
                  </a:pPr>
                  <a:r>
                    <a:rPr lang="en-US" sz="1600" u="sng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Example:</a:t>
                  </a:r>
                </a:p>
              </p:txBody>
            </p:sp>
            <p:sp>
              <p:nvSpPr>
                <p:cNvPr id="30" name="Text Box 9">
                  <a:extLst>
                    <a:ext uri="{FF2B5EF4-FFF2-40B4-BE49-F238E27FC236}">
                      <a16:creationId xmlns:a16="http://schemas.microsoft.com/office/drawing/2014/main" id="{894552F0-7DDD-FC4D-8205-4A52885FFF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18721" y="3813542"/>
                  <a:ext cx="1607904" cy="34590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44000" tIns="0" rIns="0" bIns="46800" anchor="ctr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indent="0">
                    <a:spcBef>
                      <a:spcPts val="1200"/>
                    </a:spcBef>
                    <a:buSzPct val="120000"/>
                  </a:pPr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@</a:t>
                  </a:r>
                  <a:r>
                    <a:rPr lang="en-US" sz="12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19  </a:t>
                  </a:r>
                  <a:r>
                    <a:rPr lang="en-US" sz="1400" dirty="0">
                      <a:solidFill>
                        <a:srgbClr val="008000"/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400" dirty="0">
                      <a:solidFill>
                        <a:srgbClr val="008000"/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A</a:t>
                  </a:r>
                  <a:r>
                    <a:rPr lang="en-US" sz="800" dirty="0">
                      <a:solidFill>
                        <a:srgbClr val="008000"/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 </a:t>
                  </a:r>
                  <a:r>
                    <a:rPr lang="en-US" sz="1600" dirty="0">
                      <a:solidFill>
                        <a:srgbClr val="008000"/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←</a:t>
                  </a:r>
                  <a:r>
                    <a:rPr lang="en-US" sz="800" dirty="0">
                      <a:solidFill>
                        <a:srgbClr val="008000"/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 </a:t>
                  </a:r>
                  <a:r>
                    <a:rPr lang="en-US" sz="1400" dirty="0">
                      <a:solidFill>
                        <a:srgbClr val="008000"/>
                      </a:solidFill>
                      <a:latin typeface="Consolas" charset="0"/>
                      <a:ea typeface="Arial Unicode MS" charset="0"/>
                      <a:cs typeface="Consolas" charset="0"/>
                    </a:rPr>
                    <a:t>19</a:t>
                  </a:r>
                </a:p>
              </p:txBody>
            </p:sp>
          </p:grpSp>
        </p:grp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D7962E2-212B-4B4B-B049-266D18241F43}"/>
              </a:ext>
            </a:extLst>
          </p:cNvPr>
          <p:cNvSpPr txBox="1">
            <a:spLocks/>
          </p:cNvSpPr>
          <p:nvPr/>
        </p:nvSpPr>
        <p:spPr>
          <a:xfrm>
            <a:off x="3013607" y="5153392"/>
            <a:ext cx="2657532" cy="732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20000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if 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bound to 21, this instruction will set A to 21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0F814F-BC26-1244-BFFE-998B14D01295}"/>
              </a:ext>
            </a:extLst>
          </p:cNvPr>
          <p:cNvGrpSpPr/>
          <p:nvPr/>
        </p:nvGrpSpPr>
        <p:grpSpPr>
          <a:xfrm>
            <a:off x="838200" y="4751725"/>
            <a:ext cx="3811455" cy="1017384"/>
            <a:chOff x="1739993" y="5079678"/>
            <a:chExt cx="3811455" cy="10173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F73383-3BFA-884D-AA2A-2DD285864295}"/>
                </a:ext>
              </a:extLst>
            </p:cNvPr>
            <p:cNvGrpSpPr/>
            <p:nvPr/>
          </p:nvGrpSpPr>
          <p:grpSpPr>
            <a:xfrm>
              <a:off x="1739993" y="5079678"/>
              <a:ext cx="2187240" cy="1017384"/>
              <a:chOff x="1739993" y="5228538"/>
              <a:chExt cx="2187240" cy="1017384"/>
            </a:xfrm>
          </p:grpSpPr>
          <p:sp>
            <p:nvSpPr>
              <p:cNvPr id="26" name="Text Box 9">
                <a:extLst>
                  <a:ext uri="{FF2B5EF4-FFF2-40B4-BE49-F238E27FC236}">
                    <a16:creationId xmlns:a16="http://schemas.microsoft.com/office/drawing/2014/main" id="{1DAEAD07-3EA9-E84B-86C0-940C14D16F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3907" y="5228538"/>
                <a:ext cx="1336756" cy="38727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201600" tIns="0" rIns="0" bIns="4680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SzPct val="120000"/>
                  <a:buNone/>
                </a:pP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@</a:t>
                </a:r>
                <a:r>
                  <a:rPr lang="en-US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</a:t>
                </a:r>
                <a:endParaRPr lang="en-US" sz="14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A7AA40F5-F935-DD45-BB6B-E82233FDE3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9993" y="5638087"/>
                <a:ext cx="2187240" cy="6078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SzPct val="120000"/>
                  <a:buNone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sym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symbol bound to a constant</a:t>
                </a:r>
              </a:p>
            </p:txBody>
          </p:sp>
        </p:grpSp>
        <p:sp>
          <p:nvSpPr>
            <p:cNvPr id="32" name="Text Box 9">
              <a:extLst>
                <a:ext uri="{FF2B5EF4-FFF2-40B4-BE49-F238E27FC236}">
                  <a16:creationId xmlns:a16="http://schemas.microsoft.com/office/drawing/2014/main" id="{FCB4066B-E0A3-C14C-A71D-559DA3B29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299" y="5079678"/>
              <a:ext cx="1550149" cy="38727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endPara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</p:txBody>
        </p:sp>
      </p:grp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DE4C30D6-BE3B-4046-A8A2-F0A72365EF0F}"/>
              </a:ext>
            </a:extLst>
          </p:cNvPr>
          <p:cNvSpPr/>
          <p:nvPr/>
        </p:nvSpPr>
        <p:spPr>
          <a:xfrm>
            <a:off x="5671140" y="3704410"/>
            <a:ext cx="2297204" cy="1576070"/>
          </a:xfrm>
          <a:prstGeom prst="wedgeRoundRectCallout">
            <a:avLst>
              <a:gd name="adj1" fmla="val -80343"/>
              <a:gd name="adj2" fmla="val 287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20000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idiom can be used for realizing:</a:t>
            </a:r>
          </a:p>
          <a:p>
            <a:pPr marL="454025" indent="-244475">
              <a:lnSpc>
                <a:spcPct val="100000"/>
              </a:lnSpc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</a:p>
          <a:p>
            <a:pPr marL="454025" indent="-244475">
              <a:lnSpc>
                <a:spcPct val="100000"/>
              </a:lnSpc>
              <a:spcBef>
                <a:spcPts val="1200"/>
              </a:spcBef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DF072E8-91F4-FC44-BAFE-C446392F6AE9}"/>
              </a:ext>
            </a:extLst>
          </p:cNvPr>
          <p:cNvSpPr/>
          <p:nvPr/>
        </p:nvSpPr>
        <p:spPr>
          <a:xfrm>
            <a:off x="5255288" y="4400383"/>
            <a:ext cx="940835" cy="42099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4" grpId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F3C0-E557-144D-8A31-B26B9395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204C49-EBF2-8F4E-B72A-E6F97D7CCE8E}"/>
              </a:ext>
            </a:extLst>
          </p:cNvPr>
          <p:cNvGrpSpPr/>
          <p:nvPr/>
        </p:nvGrpSpPr>
        <p:grpSpPr>
          <a:xfrm>
            <a:off x="838200" y="1110904"/>
            <a:ext cx="1723767" cy="2136463"/>
            <a:chOff x="838200" y="1110904"/>
            <a:chExt cx="1723767" cy="2136463"/>
          </a:xfrm>
        </p:grpSpPr>
        <p:sp>
          <p:nvSpPr>
            <p:cNvPr id="5" name="Text Box 9">
              <a:extLst>
                <a:ext uri="{FF2B5EF4-FFF2-40B4-BE49-F238E27FC236}">
                  <a16:creationId xmlns:a16="http://schemas.microsoft.com/office/drawing/2014/main" id="{2C3ECB57-347D-044C-B82D-1B6CA44E9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8955" y="1397175"/>
              <a:ext cx="1405828" cy="1850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sum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sum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sum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latin typeface="Consolas" charset="0"/>
                <a:ea typeface="Arial Unicode MS" charset="0"/>
                <a:cs typeface="Consolas" charset="0"/>
              </a:endParaRP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endParaRPr lang="en-US" sz="105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A48C1E96-513E-8543-BB9A-A94B5CAFE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110904"/>
              <a:ext cx="172376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Times New Roman" pitchFamily="18" charset="0"/>
                  <a:cs typeface="Times New Roman" pitchFamily="18" charset="0"/>
                </a:rPr>
                <a:t>Pseudocode </a:t>
              </a:r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(example)</a:t>
              </a:r>
              <a:endParaRPr lang="en-US" sz="12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B85A6CC-CFA3-614B-9F71-D7DB9198C09B}"/>
              </a:ext>
            </a:extLst>
          </p:cNvPr>
          <p:cNvGrpSpPr/>
          <p:nvPr/>
        </p:nvGrpSpPr>
        <p:grpSpPr>
          <a:xfrm>
            <a:off x="2132766" y="1084771"/>
            <a:ext cx="2572643" cy="4537797"/>
            <a:chOff x="2132766" y="1084771"/>
            <a:chExt cx="2572643" cy="4537797"/>
          </a:xfrm>
        </p:grpSpPr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DFB2FFD0-84B2-2248-8797-899EAA6087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9380" y="1397175"/>
              <a:ext cx="1297014" cy="422539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...</a:t>
              </a:r>
              <a:endParaRPr lang="en-US" sz="12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1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endParaRPr lang="en-US" sz="105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0606AFC3-E677-E641-8C91-E22DF90A7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0810" y="1084771"/>
              <a:ext cx="1604599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Times New Roman" pitchFamily="18" charset="0"/>
                  <a:cs typeface="Times New Roman" pitchFamily="18" charset="0"/>
                </a:rPr>
                <a:t>Hack assembly</a:t>
              </a:r>
              <a:endParaRPr lang="en-US" sz="14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FE28B0-471B-CD41-A792-C46E6CD99FA2}"/>
                </a:ext>
              </a:extLst>
            </p:cNvPr>
            <p:cNvGrpSpPr/>
            <p:nvPr/>
          </p:nvGrpSpPr>
          <p:grpSpPr>
            <a:xfrm>
              <a:off x="2132766" y="1922638"/>
              <a:ext cx="1036614" cy="915454"/>
              <a:chOff x="2572595" y="2262238"/>
              <a:chExt cx="1036614" cy="915454"/>
            </a:xfrm>
          </p:grpSpPr>
          <p:sp>
            <p:nvSpPr>
              <p:cNvPr id="18" name="AutoShape 5">
                <a:extLst>
                  <a:ext uri="{FF2B5EF4-FFF2-40B4-BE49-F238E27FC236}">
                    <a16:creationId xmlns:a16="http://schemas.microsoft.com/office/drawing/2014/main" id="{6DB21D80-A39B-0F4C-A7F3-D93180722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2595" y="2262238"/>
                <a:ext cx="1036614" cy="641846"/>
              </a:xfrm>
              <a:prstGeom prst="rightArrow">
                <a:avLst>
                  <a:gd name="adj1" fmla="val 50000"/>
                  <a:gd name="adj2" fmla="val 4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85725" algn="ctr"/>
                <a:r>
                  <a:rPr lang="en-US" sz="1400" dirty="0">
                    <a:solidFill>
                      <a:srgbClr val="000000"/>
                    </a:solidFill>
                  </a:rPr>
                  <a:t>write</a:t>
                </a:r>
              </a:p>
            </p:txBody>
          </p:sp>
          <p:graphicFrame>
            <p:nvGraphicFramePr>
              <p:cNvPr id="19" name="Object 4">
                <a:extLst>
                  <a:ext uri="{FF2B5EF4-FFF2-40B4-BE49-F238E27FC236}">
                    <a16:creationId xmlns:a16="http://schemas.microsoft.com/office/drawing/2014/main" id="{7295149B-25EF-F64D-AA65-F11DFDA6A28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36451694"/>
                  </p:ext>
                </p:extLst>
              </p:nvPr>
            </p:nvGraphicFramePr>
            <p:xfrm>
              <a:off x="2943517" y="2826319"/>
              <a:ext cx="294770" cy="3513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2" imgW="987425" imgH="1473200" progId="MS_ClipArt_Gallery.2">
                      <p:embed/>
                    </p:oleObj>
                  </mc:Choice>
                  <mc:Fallback>
                    <p:oleObj name="Clip" r:id="rId2" imgW="987425" imgH="1473200" progId="MS_ClipArt_Gallery.2">
                      <p:embed/>
                      <p:pic>
                        <p:nvPicPr>
                          <p:cNvPr id="21" name="Object 4">
                            <a:extLst>
                              <a:ext uri="{FF2B5EF4-FFF2-40B4-BE49-F238E27FC236}">
                                <a16:creationId xmlns:a16="http://schemas.microsoft.com/office/drawing/2014/main" id="{C1AAB874-3476-654E-A733-697EC0115234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3517" y="2826319"/>
                            <a:ext cx="294770" cy="35137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284435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F3C0-E557-144D-8A31-B26B9395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204C49-EBF2-8F4E-B72A-E6F97D7CCE8E}"/>
              </a:ext>
            </a:extLst>
          </p:cNvPr>
          <p:cNvGrpSpPr/>
          <p:nvPr/>
        </p:nvGrpSpPr>
        <p:grpSpPr>
          <a:xfrm>
            <a:off x="838200" y="1110904"/>
            <a:ext cx="1723767" cy="2136463"/>
            <a:chOff x="838200" y="1110904"/>
            <a:chExt cx="1723767" cy="2136463"/>
          </a:xfrm>
        </p:grpSpPr>
        <p:sp>
          <p:nvSpPr>
            <p:cNvPr id="5" name="Text Box 9">
              <a:extLst>
                <a:ext uri="{FF2B5EF4-FFF2-40B4-BE49-F238E27FC236}">
                  <a16:creationId xmlns:a16="http://schemas.microsoft.com/office/drawing/2014/main" id="{2C3ECB57-347D-044C-B82D-1B6CA44E9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8955" y="1397175"/>
              <a:ext cx="1405828" cy="1850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sum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sum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sum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latin typeface="Consolas" charset="0"/>
                <a:ea typeface="Arial Unicode MS" charset="0"/>
                <a:cs typeface="Consolas" charset="0"/>
              </a:endParaRP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endParaRPr lang="en-US" sz="105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A48C1E96-513E-8543-BB9A-A94B5CAFE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1110904"/>
              <a:ext cx="172376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Times New Roman" pitchFamily="18" charset="0"/>
                  <a:cs typeface="Times New Roman" pitchFamily="18" charset="0"/>
                </a:rPr>
                <a:t>Pseudocode </a:t>
              </a:r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(example)</a:t>
              </a:r>
              <a:endParaRPr lang="en-US" sz="12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9" name="Text Box 9">
            <a:extLst>
              <a:ext uri="{FF2B5EF4-FFF2-40B4-BE49-F238E27FC236}">
                <a16:creationId xmlns:a16="http://schemas.microsoft.com/office/drawing/2014/main" id="{DFB2FFD0-84B2-2248-8797-899EAA608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9380" y="1397175"/>
            <a:ext cx="1297014" cy="422539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...</a:t>
            </a:r>
            <a:endParaRPr lang="en-US" sz="1200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@i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M=1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M=0</a:t>
            </a:r>
          </a:p>
          <a:p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@i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D=M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M=D+M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@i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M=M+1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...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05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0606AFC3-E677-E641-8C91-E22DF90A7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810" y="1084771"/>
            <a:ext cx="160459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Hack assembly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503B9FB-816B-2144-8027-823A1752FA69}"/>
              </a:ext>
            </a:extLst>
          </p:cNvPr>
          <p:cNvSpPr txBox="1">
            <a:spLocks/>
          </p:cNvSpPr>
          <p:nvPr/>
        </p:nvSpPr>
        <p:spPr>
          <a:xfrm>
            <a:off x="4779824" y="1413075"/>
            <a:ext cx="3979854" cy="1934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SzPct val="100000"/>
              <a:buNone/>
            </a:pPr>
            <a:r>
              <a:rPr lang="en-US" sz="1600" u="sng" dirty="0"/>
              <a:t>Symbolic programming</a:t>
            </a:r>
          </a:p>
          <a:p>
            <a:pPr marL="182563" indent="-182563">
              <a:spcBef>
                <a:spcPts val="600"/>
              </a:spcBef>
              <a:buSzPct val="100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 writer is allowed to use symbolic variables, as needed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563" indent="-182563">
              <a:spcBef>
                <a:spcPts val="600"/>
              </a:spcBef>
              <a:buSzPct val="100000"/>
            </a:pPr>
            <a:r>
              <a:rPr lang="en-US" sz="1600" dirty="0"/>
              <a:t>We assume that there is an agent who knows how to bind these symbols to selected RAM addresses</a:t>
            </a:r>
          </a:p>
          <a:p>
            <a:pPr marL="182563" indent="-182563">
              <a:spcBef>
                <a:spcPts val="600"/>
              </a:spcBef>
              <a:buClr>
                <a:schemeClr val="bg1"/>
              </a:buClr>
              <a:buSzPct val="100000"/>
            </a:pPr>
            <a:r>
              <a:rPr lang="en-US" sz="1600" dirty="0"/>
              <a:t>This agent is the </a:t>
            </a:r>
            <a:r>
              <a:rPr lang="en-US" sz="1600" i="1" dirty="0"/>
              <a:t>assembler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870F80C-3D3C-BF49-8429-3758D68D282E}"/>
              </a:ext>
            </a:extLst>
          </p:cNvPr>
          <p:cNvSpPr txBox="1">
            <a:spLocks/>
          </p:cNvSpPr>
          <p:nvPr/>
        </p:nvSpPr>
        <p:spPr>
          <a:xfrm>
            <a:off x="4846084" y="3525771"/>
            <a:ext cx="3463901" cy="2603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SzPct val="100000"/>
              <a:buNone/>
            </a:pPr>
            <a:r>
              <a:rPr lang="en-US" sz="1600" u="sng" dirty="0"/>
              <a:t>For example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assembler will bind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16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17, every instruction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@sum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end up selecting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RAM[16]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RAM[17]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the code writer worry about what is the actual bindings? No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result: a low-level model for representing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FA9368-F186-5140-AAD4-3F25DCD592EC}"/>
              </a:ext>
            </a:extLst>
          </p:cNvPr>
          <p:cNvGrpSpPr/>
          <p:nvPr/>
        </p:nvGrpSpPr>
        <p:grpSpPr>
          <a:xfrm>
            <a:off x="2132766" y="1922638"/>
            <a:ext cx="1036614" cy="915454"/>
            <a:chOff x="2572595" y="2262238"/>
            <a:chExt cx="1036614" cy="915454"/>
          </a:xfrm>
        </p:grpSpPr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9248E80C-214D-DC40-8A3C-0CF2768AF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595" y="2262238"/>
              <a:ext cx="1036614" cy="641846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85725" algn="ctr"/>
              <a:r>
                <a:rPr lang="en-US" sz="1400" dirty="0">
                  <a:solidFill>
                    <a:srgbClr val="000000"/>
                  </a:solidFill>
                </a:rPr>
                <a:t>write</a:t>
              </a:r>
            </a:p>
          </p:txBody>
        </p:sp>
        <p:graphicFrame>
          <p:nvGraphicFramePr>
            <p:cNvPr id="21" name="Object 4">
              <a:extLst>
                <a:ext uri="{FF2B5EF4-FFF2-40B4-BE49-F238E27FC236}">
                  <a16:creationId xmlns:a16="http://schemas.microsoft.com/office/drawing/2014/main" id="{C1AAB874-3476-654E-A733-697EC011523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79806166"/>
                </p:ext>
              </p:extLst>
            </p:nvPr>
          </p:nvGraphicFramePr>
          <p:xfrm>
            <a:off x="2943517" y="2826319"/>
            <a:ext cx="294770" cy="3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" imgW="987425" imgH="1473200" progId="MS_ClipArt_Gallery.2">
                    <p:embed/>
                  </p:oleObj>
                </mc:Choice>
                <mc:Fallback>
                  <p:oleObj name="Clip" r:id="rId2" imgW="987425" imgH="1473200" progId="MS_ClipArt_Gallery.2">
                    <p:embed/>
                    <p:pic>
                      <p:nvPicPr>
                        <p:cNvPr id="13" name="Object 4">
                          <a:extLst>
                            <a:ext uri="{FF2B5EF4-FFF2-40B4-BE49-F238E27FC236}">
                              <a16:creationId xmlns:a16="http://schemas.microsoft.com/office/drawing/2014/main" id="{B1837097-7371-B445-9C08-B8713C624D9F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3517" y="2826319"/>
                          <a:ext cx="294770" cy="351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5063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F3C0-E557-144D-8A31-B26B9395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83FF8D-419C-8343-944A-F1EBE1DBFA17}"/>
              </a:ext>
            </a:extLst>
          </p:cNvPr>
          <p:cNvGrpSpPr/>
          <p:nvPr/>
        </p:nvGrpSpPr>
        <p:grpSpPr>
          <a:xfrm>
            <a:off x="923957" y="4366633"/>
            <a:ext cx="7364171" cy="1730610"/>
            <a:chOff x="923957" y="4366633"/>
            <a:chExt cx="7364171" cy="1730610"/>
          </a:xfrm>
        </p:grpSpPr>
        <p:sp>
          <p:nvSpPr>
            <p:cNvPr id="21" name="Rounded Rectangular Callout 20">
              <a:extLst>
                <a:ext uri="{FF2B5EF4-FFF2-40B4-BE49-F238E27FC236}">
                  <a16:creationId xmlns:a16="http://schemas.microsoft.com/office/drawing/2014/main" id="{6D269135-E493-4B41-B6D2-9B5EFF250873}"/>
                </a:ext>
              </a:extLst>
            </p:cNvPr>
            <p:cNvSpPr/>
            <p:nvPr/>
          </p:nvSpPr>
          <p:spPr>
            <a:xfrm>
              <a:off x="5855022" y="4963886"/>
              <a:ext cx="2433106" cy="735346"/>
            </a:xfrm>
            <a:prstGeom prst="wedgeRoundRectCallout">
              <a:avLst>
                <a:gd name="adj1" fmla="val -29020"/>
                <a:gd name="adj2" fmla="val 4631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>
                <a:spcBef>
                  <a:spcPts val="300"/>
                </a:spcBef>
                <a:buSzPct val="100000"/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Use only the instructions shown in the current slide</a:t>
              </a:r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CB78DB-3464-F14A-B7F9-E9B07152FD68}"/>
                </a:ext>
              </a:extLst>
            </p:cNvPr>
            <p:cNvGrpSpPr/>
            <p:nvPr/>
          </p:nvGrpSpPr>
          <p:grpSpPr>
            <a:xfrm>
              <a:off x="923957" y="4366633"/>
              <a:ext cx="4674738" cy="1730610"/>
              <a:chOff x="923957" y="4366633"/>
              <a:chExt cx="4674738" cy="173061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4351C99-2515-9444-8D7C-B995A270D3DA}"/>
                  </a:ext>
                </a:extLst>
              </p:cNvPr>
              <p:cNvGrpSpPr/>
              <p:nvPr/>
            </p:nvGrpSpPr>
            <p:grpSpPr>
              <a:xfrm>
                <a:off x="923957" y="4381085"/>
                <a:ext cx="872759" cy="1716158"/>
                <a:chOff x="923957" y="4381085"/>
                <a:chExt cx="872759" cy="1716158"/>
              </a:xfrm>
            </p:grpSpPr>
            <p:sp>
              <p:nvSpPr>
                <p:cNvPr id="40" name="Text Box 9">
                  <a:extLst>
                    <a:ext uri="{FF2B5EF4-FFF2-40B4-BE49-F238E27FC236}">
                      <a16:creationId xmlns:a16="http://schemas.microsoft.com/office/drawing/2014/main" id="{4611DFAA-E596-BD47-9E1A-BC2F36A9CFB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3957" y="4381085"/>
                  <a:ext cx="872759" cy="171615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080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sum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0</a:t>
                  </a:r>
                </a:p>
                <a:p>
                  <a:pPr>
                    <a:spcBef>
                      <a:spcPts val="300"/>
                    </a:spcBef>
                  </a:pPr>
                  <a:endParaRPr lang="en-US" sz="1200" dirty="0">
                    <a:latin typeface="Consolas" panose="020B0609020204030204" pitchFamily="49" charset="0"/>
                  </a:endParaRPr>
                </a:p>
                <a:p>
                  <a:pPr algn="l">
                    <a:lnSpc>
                      <a:spcPct val="90000"/>
                    </a:lnSpc>
                    <a:spcBef>
                      <a:spcPct val="10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endParaRPr lang="en-US" sz="1000" dirty="0">
                    <a:latin typeface="Consolas" charset="0"/>
                    <a:ea typeface="Arial Unicode MS" charset="0"/>
                    <a:cs typeface="Consolas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365D4B2-3C58-874D-A658-E115111DC6E4}"/>
                    </a:ext>
                  </a:extLst>
                </p:cNvPr>
                <p:cNvSpPr txBox="1"/>
                <p:nvPr/>
              </p:nvSpPr>
              <p:spPr>
                <a:xfrm>
                  <a:off x="947485" y="4666419"/>
                  <a:ext cx="77525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L" sz="4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46E95CF-78D0-6F49-ABE6-CBFD6A93829A}"/>
                  </a:ext>
                </a:extLst>
              </p:cNvPr>
              <p:cNvGrpSpPr/>
              <p:nvPr/>
            </p:nvGrpSpPr>
            <p:grpSpPr>
              <a:xfrm>
                <a:off x="2035767" y="4381085"/>
                <a:ext cx="872759" cy="1716158"/>
                <a:chOff x="2035767" y="4381085"/>
                <a:chExt cx="872759" cy="1716158"/>
              </a:xfrm>
            </p:grpSpPr>
            <p:sp>
              <p:nvSpPr>
                <p:cNvPr id="42" name="Text Box 9">
                  <a:extLst>
                    <a:ext uri="{FF2B5EF4-FFF2-40B4-BE49-F238E27FC236}">
                      <a16:creationId xmlns:a16="http://schemas.microsoft.com/office/drawing/2014/main" id="{CFFB5516-46C3-7148-9BED-BFDB0A849C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5767" y="4381085"/>
                  <a:ext cx="872759" cy="171615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080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x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512</a:t>
                  </a:r>
                </a:p>
                <a:p>
                  <a:pPr>
                    <a:spcBef>
                      <a:spcPts val="300"/>
                    </a:spcBef>
                  </a:pPr>
                  <a:endParaRPr lang="en-US" sz="1000" dirty="0">
                    <a:latin typeface="Consolas" charset="0"/>
                    <a:ea typeface="Arial Unicode MS" charset="0"/>
                    <a:cs typeface="Consolas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103E824-209F-CD48-A510-70684727BE85}"/>
                    </a:ext>
                  </a:extLst>
                </p:cNvPr>
                <p:cNvSpPr txBox="1"/>
                <p:nvPr/>
              </p:nvSpPr>
              <p:spPr>
                <a:xfrm>
                  <a:off x="2104296" y="4666418"/>
                  <a:ext cx="77525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L" sz="4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95D11B6-20D9-2C4E-A903-2B8AAD55D6F0}"/>
                  </a:ext>
                </a:extLst>
              </p:cNvPr>
              <p:cNvGrpSpPr/>
              <p:nvPr/>
            </p:nvGrpSpPr>
            <p:grpSpPr>
              <a:xfrm>
                <a:off x="3131535" y="4366633"/>
                <a:ext cx="911076" cy="1716158"/>
                <a:chOff x="3131535" y="4366633"/>
                <a:chExt cx="911076" cy="1716158"/>
              </a:xfrm>
            </p:grpSpPr>
            <p:sp>
              <p:nvSpPr>
                <p:cNvPr id="41" name="Text Box 9">
                  <a:extLst>
                    <a:ext uri="{FF2B5EF4-FFF2-40B4-BE49-F238E27FC236}">
                      <a16:creationId xmlns:a16="http://schemas.microsoft.com/office/drawing/2014/main" id="{57D5D54D-FFC6-C74F-9C52-A82F0BB2813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31535" y="4366633"/>
                  <a:ext cx="911076" cy="171615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080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n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n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–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1</a:t>
                  </a:r>
                </a:p>
                <a:p>
                  <a:pPr>
                    <a:spcBef>
                      <a:spcPts val="300"/>
                    </a:spcBef>
                  </a:pPr>
                  <a:endPara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endParaRPr lang="en-US" sz="1200" dirty="0">
                    <a:latin typeface="Consolas" panose="020B0609020204030204" pitchFamily="49" charset="0"/>
                  </a:endParaRPr>
                </a:p>
                <a:p>
                  <a:pPr algn="l">
                    <a:lnSpc>
                      <a:spcPct val="90000"/>
                    </a:lnSpc>
                    <a:spcBef>
                      <a:spcPct val="10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endParaRPr lang="en-US" sz="1000" dirty="0">
                    <a:latin typeface="Consolas" charset="0"/>
                    <a:ea typeface="Arial Unicode MS" charset="0"/>
                    <a:cs typeface="Consolas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D5FC80D-1B13-7841-9D12-A6822CE1BE46}"/>
                    </a:ext>
                  </a:extLst>
                </p:cNvPr>
                <p:cNvSpPr txBox="1"/>
                <p:nvPr/>
              </p:nvSpPr>
              <p:spPr>
                <a:xfrm>
                  <a:off x="3199447" y="4666417"/>
                  <a:ext cx="77525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L" sz="4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37A9E27-AC0A-E24E-B380-5883EB3176B2}"/>
                  </a:ext>
                </a:extLst>
              </p:cNvPr>
              <p:cNvGrpSpPr/>
              <p:nvPr/>
            </p:nvGrpSpPr>
            <p:grpSpPr>
              <a:xfrm>
                <a:off x="4298938" y="4381085"/>
                <a:ext cx="1299757" cy="1716158"/>
                <a:chOff x="4298938" y="4381085"/>
                <a:chExt cx="1299757" cy="1716158"/>
              </a:xfrm>
            </p:grpSpPr>
            <p:sp>
              <p:nvSpPr>
                <p:cNvPr id="39" name="Text Box 9">
                  <a:extLst>
                    <a:ext uri="{FF2B5EF4-FFF2-40B4-BE49-F238E27FC236}">
                      <a16:creationId xmlns:a16="http://schemas.microsoft.com/office/drawing/2014/main" id="{CD1919B7-5B61-8648-A01E-8B22D744200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8938" y="4381085"/>
                  <a:ext cx="1299757" cy="171615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08000" tIns="108000" rIns="0" bIns="468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//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sum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=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sum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+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anose="02020603050405020304" pitchFamily="18" charset="0"/>
                      <a:ea typeface="Arial Unicode MS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accent6">
                          <a:lumMod val="75000"/>
                        </a:schemeClr>
                      </a:solidFill>
                      <a:latin typeface="Consolas" panose="020B0609020204030204" pitchFamily="49" charset="0"/>
                      <a:ea typeface="Arial Unicode MS" charset="0"/>
                      <a:cs typeface="Consolas" panose="020B0609020204030204" pitchFamily="49" charset="0"/>
                    </a:rPr>
                    <a:t>x</a:t>
                  </a:r>
                </a:p>
                <a:p>
                  <a:pPr>
                    <a:spcBef>
                      <a:spcPts val="300"/>
                    </a:spcBef>
                  </a:pPr>
                  <a:endPara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</a:endParaRPr>
                </a:p>
                <a:p>
                  <a:pPr>
                    <a:spcBef>
                      <a:spcPts val="300"/>
                    </a:spcBef>
                  </a:pPr>
                  <a:endParaRPr lang="en-US" sz="1200" dirty="0">
                    <a:latin typeface="Consolas" panose="020B0609020204030204" pitchFamily="49" charset="0"/>
                  </a:endParaRPr>
                </a:p>
                <a:p>
                  <a:pPr algn="l">
                    <a:lnSpc>
                      <a:spcPct val="90000"/>
                    </a:lnSpc>
                    <a:spcBef>
                      <a:spcPct val="10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endParaRPr lang="en-US" sz="1000" dirty="0">
                    <a:latin typeface="Consolas" charset="0"/>
                    <a:ea typeface="Arial Unicode MS" charset="0"/>
                    <a:cs typeface="Consolas" charset="0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7B3DAA1-88EF-174A-8C06-BD3557A2C31C}"/>
                    </a:ext>
                  </a:extLst>
                </p:cNvPr>
                <p:cNvSpPr txBox="1"/>
                <p:nvPr/>
              </p:nvSpPr>
              <p:spPr>
                <a:xfrm>
                  <a:off x="4350216" y="4666416"/>
                  <a:ext cx="77525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L" sz="4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?</a:t>
                  </a:r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3998750-C19A-9149-8AAA-8D19C72B1D29}"/>
              </a:ext>
            </a:extLst>
          </p:cNvPr>
          <p:cNvGrpSpPr/>
          <p:nvPr/>
        </p:nvGrpSpPr>
        <p:grpSpPr>
          <a:xfrm>
            <a:off x="838200" y="950258"/>
            <a:ext cx="6016367" cy="1171765"/>
            <a:chOff x="838200" y="950258"/>
            <a:chExt cx="6016367" cy="117176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6A6E25-0C26-3542-83CF-16133E5397C2}"/>
                </a:ext>
              </a:extLst>
            </p:cNvPr>
            <p:cNvSpPr txBox="1"/>
            <p:nvPr/>
          </p:nvSpPr>
          <p:spPr>
            <a:xfrm>
              <a:off x="1939174" y="1783469"/>
              <a:ext cx="4915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the constant which is bound to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symbol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6C5F27-CF42-7E40-912B-158B3B5D1041}"/>
                </a:ext>
              </a:extLst>
            </p:cNvPr>
            <p:cNvSpPr txBox="1"/>
            <p:nvPr/>
          </p:nvSpPr>
          <p:spPr>
            <a:xfrm>
              <a:off x="838200" y="950258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46" name="Text Box 9">
              <a:extLst>
                <a:ext uri="{FF2B5EF4-FFF2-40B4-BE49-F238E27FC236}">
                  <a16:creationId xmlns:a16="http://schemas.microsoft.com/office/drawing/2014/main" id="{A54EDB85-3AC8-D94F-9A3E-F92267702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7485" y="1767398"/>
              <a:ext cx="872758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symbol</a:t>
              </a:r>
              <a:endParaRPr lang="en-US" sz="1400" i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 Box 9">
              <a:extLst>
                <a:ext uri="{FF2B5EF4-FFF2-40B4-BE49-F238E27FC236}">
                  <a16:creationId xmlns:a16="http://schemas.microsoft.com/office/drawing/2014/main" id="{24A6F903-E64D-DF46-8621-5A130799C7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1566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8AD0990-E35D-9B4A-966B-86A7D7B05493}"/>
                </a:ext>
              </a:extLst>
            </p:cNvPr>
            <p:cNvSpPr txBox="1"/>
            <p:nvPr/>
          </p:nvSpPr>
          <p:spPr>
            <a:xfrm>
              <a:off x="1915587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6B14353-649F-114E-B765-AA6120E44E64}"/>
              </a:ext>
            </a:extLst>
          </p:cNvPr>
          <p:cNvGrpSpPr/>
          <p:nvPr/>
        </p:nvGrpSpPr>
        <p:grpSpPr>
          <a:xfrm>
            <a:off x="923957" y="2363019"/>
            <a:ext cx="2967215" cy="1400902"/>
            <a:chOff x="923957" y="2363019"/>
            <a:chExt cx="2967215" cy="140090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1CEB33F-266E-824D-8696-770D556B41A8}"/>
                </a:ext>
              </a:extLst>
            </p:cNvPr>
            <p:cNvGrpSpPr/>
            <p:nvPr/>
          </p:nvGrpSpPr>
          <p:grpSpPr>
            <a:xfrm>
              <a:off x="923957" y="2363019"/>
              <a:ext cx="1891814" cy="1400902"/>
              <a:chOff x="923957" y="2363019"/>
              <a:chExt cx="1891814" cy="1400902"/>
            </a:xfrm>
          </p:grpSpPr>
          <p:sp>
            <p:nvSpPr>
              <p:cNvPr id="52" name="Text Box 9">
                <a:extLst>
                  <a:ext uri="{FF2B5EF4-FFF2-40B4-BE49-F238E27FC236}">
                    <a16:creationId xmlns:a16="http://schemas.microsoft.com/office/drawing/2014/main" id="{A5845060-C569-7E41-AE9E-73B82DB859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3957" y="2363019"/>
                <a:ext cx="872758" cy="140090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108000" tIns="72000" rIns="0" bIns="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300"/>
                  </a:spcBef>
                </a:pPr>
                <a:r>
                  <a:rPr lang="en-US" sz="1400" dirty="0">
                    <a:latin typeface="Consolas" panose="020B0609020204030204" pitchFamily="49" charset="0"/>
                  </a:rPr>
                  <a:t>D=0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dirty="0">
                    <a:latin typeface="Consolas" panose="020B0609020204030204" pitchFamily="49" charset="0"/>
                  </a:rPr>
                  <a:t>M=1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dirty="0">
                    <a:latin typeface="Consolas" panose="020B0609020204030204" pitchFamily="49" charset="0"/>
                  </a:rPr>
                  <a:t>D=–1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dirty="0">
                    <a:latin typeface="Consolas" panose="020B0609020204030204" pitchFamily="49" charset="0"/>
                  </a:rPr>
                  <a:t>M=0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2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  <a:endParaRPr lang="en-US" sz="12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  <p:sp>
            <p:nvSpPr>
              <p:cNvPr id="53" name="Text Box 9">
                <a:extLst>
                  <a:ext uri="{FF2B5EF4-FFF2-40B4-BE49-F238E27FC236}">
                    <a16:creationId xmlns:a16="http://schemas.microsoft.com/office/drawing/2014/main" id="{B4381D99-A982-EA4D-81F2-7CAFB0D561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3013" y="2363019"/>
                <a:ext cx="872758" cy="140090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108000" tIns="72000" rIns="0" bIns="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300"/>
                  </a:spcBef>
                </a:pPr>
                <a:r>
                  <a:rPr lang="en-US" sz="1400" dirty="0">
                    <a:latin typeface="Consolas" panose="020B0609020204030204" pitchFamily="49" charset="0"/>
                  </a:rPr>
                  <a:t>D=M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dirty="0">
                    <a:latin typeface="Consolas" panose="020B0609020204030204" pitchFamily="49" charset="0"/>
                  </a:rPr>
                  <a:t>A=M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dirty="0">
                    <a:latin typeface="Consolas" panose="020B0609020204030204" pitchFamily="49" charset="0"/>
                  </a:rPr>
                  <a:t>M=D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dirty="0">
                    <a:latin typeface="Consolas" panose="020B0609020204030204" pitchFamily="49" charset="0"/>
                  </a:rPr>
                  <a:t>D=A</a:t>
                </a:r>
              </a:p>
              <a:p>
                <a:pPr>
                  <a:lnSpc>
                    <a:spcPct val="90000"/>
                  </a:lnSpc>
                  <a:buClr>
                    <a:srgbClr val="006600"/>
                  </a:buClr>
                  <a:buSzPct val="85000"/>
                </a:pPr>
                <a:r>
                  <a:rPr lang="en-US" sz="12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  <a:endParaRPr lang="en-US" sz="12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</p:grpSp>
        <p:sp>
          <p:nvSpPr>
            <p:cNvPr id="51" name="Text Box 9">
              <a:extLst>
                <a:ext uri="{FF2B5EF4-FFF2-40B4-BE49-F238E27FC236}">
                  <a16:creationId xmlns:a16="http://schemas.microsoft.com/office/drawing/2014/main" id="{9D9DAD6E-C977-D84C-818D-A5C01DDC4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0096" y="2363019"/>
              <a:ext cx="911076" cy="14009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72000" rIns="0" bIns="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</a:pPr>
              <a:r>
                <a:rPr lang="en-US" sz="1400" dirty="0">
                  <a:latin typeface="Consolas" panose="020B0609020204030204" pitchFamily="49" charset="0"/>
                </a:rPr>
                <a:t>D=D+A</a:t>
              </a:r>
            </a:p>
            <a:p>
              <a:pPr>
                <a:spcBef>
                  <a:spcPts val="300"/>
                </a:spcBef>
              </a:pPr>
              <a:r>
                <a:rPr lang="en-US" sz="1400" dirty="0">
                  <a:latin typeface="Consolas" panose="020B0609020204030204" pitchFamily="49" charset="0"/>
                </a:rPr>
                <a:t>D=A+1</a:t>
              </a:r>
            </a:p>
            <a:p>
              <a:pPr>
                <a:spcBef>
                  <a:spcPts val="300"/>
                </a:spcBef>
              </a:pPr>
              <a:r>
                <a:rPr lang="en-US" sz="1400" dirty="0">
                  <a:latin typeface="Consolas" panose="020B0609020204030204" pitchFamily="49" charset="0"/>
                </a:rPr>
                <a:t>D=D+M</a:t>
              </a:r>
            </a:p>
            <a:p>
              <a:pPr>
                <a:spcBef>
                  <a:spcPts val="300"/>
                </a:spcBef>
              </a:pPr>
              <a:r>
                <a:rPr lang="en-US" sz="1400" dirty="0">
                  <a:latin typeface="Consolas" panose="020B0609020204030204" pitchFamily="49" charset="0"/>
                </a:rPr>
                <a:t>M=M–1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2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F3C0-E557-144D-8A31-B26B9395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24" name="Text Box 9">
            <a:extLst>
              <a:ext uri="{FF2B5EF4-FFF2-40B4-BE49-F238E27FC236}">
                <a16:creationId xmlns:a16="http://schemas.microsoft.com/office/drawing/2014/main" id="{8D047718-3442-234A-A0F1-2076A6C5C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8938" y="4381085"/>
            <a:ext cx="1299757" cy="171615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D=M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D=D+M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M=D</a:t>
            </a:r>
          </a:p>
          <a:p>
            <a:pPr>
              <a:spcBef>
                <a:spcPts val="300"/>
              </a:spcBef>
            </a:pPr>
            <a:endParaRPr lang="en-US" sz="1200" dirty="0"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endParaRPr lang="en-US" sz="1200" dirty="0">
              <a:latin typeface="Consolas" panose="020B0609020204030204" pitchFamily="49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00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25" name="Text Box 9">
            <a:extLst>
              <a:ext uri="{FF2B5EF4-FFF2-40B4-BE49-F238E27FC236}">
                <a16:creationId xmlns:a16="http://schemas.microsoft.com/office/drawing/2014/main" id="{A36582BB-B0F7-2147-A9D1-D0C69F4BC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57" y="4381085"/>
            <a:ext cx="872759" cy="171615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@sum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M=0</a:t>
            </a:r>
          </a:p>
          <a:p>
            <a:pPr>
              <a:spcBef>
                <a:spcPts val="300"/>
              </a:spcBef>
            </a:pPr>
            <a:endParaRPr lang="en-US" sz="1200" dirty="0">
              <a:latin typeface="Consolas" panose="020B0609020204030204" pitchFamily="49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00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32" name="Text Box 9">
            <a:extLst>
              <a:ext uri="{FF2B5EF4-FFF2-40B4-BE49-F238E27FC236}">
                <a16:creationId xmlns:a16="http://schemas.microsoft.com/office/drawing/2014/main" id="{EF1685D1-E9E9-5243-A791-8385C701A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1535" y="4366633"/>
            <a:ext cx="911076" cy="171615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M=M–1</a:t>
            </a:r>
          </a:p>
          <a:p>
            <a:pPr>
              <a:spcBef>
                <a:spcPts val="300"/>
              </a:spcBef>
            </a:pPr>
            <a:endParaRPr lang="en-US" sz="1200" dirty="0"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endParaRPr lang="en-US" sz="1200" dirty="0">
              <a:latin typeface="Consolas" panose="020B0609020204030204" pitchFamily="49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00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33" name="Text Box 9">
            <a:extLst>
              <a:ext uri="{FF2B5EF4-FFF2-40B4-BE49-F238E27FC236}">
                <a16:creationId xmlns:a16="http://schemas.microsoft.com/office/drawing/2014/main" id="{C62949BA-35FB-C14E-976B-378D5DF2F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5767" y="4381085"/>
            <a:ext cx="872759" cy="171615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512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@512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D=A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@x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M=D</a:t>
            </a:r>
          </a:p>
          <a:p>
            <a:pPr>
              <a:spcBef>
                <a:spcPts val="300"/>
              </a:spcBef>
            </a:pPr>
            <a:endParaRPr lang="en-US" sz="1200" dirty="0">
              <a:latin typeface="Consolas" panose="020B0609020204030204" pitchFamily="49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00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6BAFCBFD-714A-C045-A605-DB878A646D58}"/>
              </a:ext>
            </a:extLst>
          </p:cNvPr>
          <p:cNvSpPr/>
          <p:nvPr/>
        </p:nvSpPr>
        <p:spPr>
          <a:xfrm>
            <a:off x="5855022" y="4963886"/>
            <a:ext cx="2433106" cy="735346"/>
          </a:xfrm>
          <a:prstGeom prst="wedgeRoundRectCallout">
            <a:avLst>
              <a:gd name="adj1" fmla="val -29020"/>
              <a:gd name="adj2" fmla="val 463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3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Use only the instructions shown in the current slide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3F3C50-E078-504F-96F5-6806AF6EB43D}"/>
              </a:ext>
            </a:extLst>
          </p:cNvPr>
          <p:cNvGrpSpPr/>
          <p:nvPr/>
        </p:nvGrpSpPr>
        <p:grpSpPr>
          <a:xfrm>
            <a:off x="838200" y="950258"/>
            <a:ext cx="6016367" cy="1171765"/>
            <a:chOff x="838200" y="950258"/>
            <a:chExt cx="6016367" cy="11717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C12D62-A709-B948-AB7E-A102A0FD9443}"/>
                </a:ext>
              </a:extLst>
            </p:cNvPr>
            <p:cNvSpPr txBox="1"/>
            <p:nvPr/>
          </p:nvSpPr>
          <p:spPr>
            <a:xfrm>
              <a:off x="1939174" y="1783469"/>
              <a:ext cx="4915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the constant which is bound to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symbol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BE1648-9A46-264E-A372-772E4078D531}"/>
                </a:ext>
              </a:extLst>
            </p:cNvPr>
            <p:cNvSpPr txBox="1"/>
            <p:nvPr/>
          </p:nvSpPr>
          <p:spPr>
            <a:xfrm>
              <a:off x="838200" y="950258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instructions:</a:t>
              </a:r>
            </a:p>
          </p:txBody>
        </p:sp>
        <p:sp>
          <p:nvSpPr>
            <p:cNvPr id="31" name="Text Box 9">
              <a:extLst>
                <a:ext uri="{FF2B5EF4-FFF2-40B4-BE49-F238E27FC236}">
                  <a16:creationId xmlns:a16="http://schemas.microsoft.com/office/drawing/2014/main" id="{8AF3A122-ADD5-394B-9578-0D80B7A9B0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7485" y="1767398"/>
              <a:ext cx="872758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symbol</a:t>
              </a:r>
              <a:endParaRPr lang="en-US" sz="1400" i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9">
              <a:extLst>
                <a:ext uri="{FF2B5EF4-FFF2-40B4-BE49-F238E27FC236}">
                  <a16:creationId xmlns:a16="http://schemas.microsoft.com/office/drawing/2014/main" id="{92561C89-5647-9744-9BB7-F44A79DC89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1566" y="1313744"/>
              <a:ext cx="861643" cy="310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SzPct val="12000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constant</a:t>
              </a:r>
              <a:endPara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85C132-1B52-0C43-B299-DCAACCB61940}"/>
                </a:ext>
              </a:extLst>
            </p:cNvPr>
            <p:cNvSpPr txBox="1"/>
            <p:nvPr/>
          </p:nvSpPr>
          <p:spPr>
            <a:xfrm>
              <a:off x="1915587" y="1293727"/>
              <a:ext cx="20907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charset="0"/>
                  <a:ea typeface="Arial Unicode MS" charset="0"/>
                  <a:cs typeface="Consolas" charset="0"/>
                </a:rPr>
                <a:t>A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charset="0"/>
                  <a:ea typeface="Arial Unicode MS" charset="0"/>
                  <a:cs typeface="Consolas" charset="0"/>
                </a:rPr>
                <a:t>←</a:t>
              </a:r>
              <a:r>
                <a:rPr lang="en-US" sz="8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constant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FF99F2B-7D3F-214D-BB67-FFBB4198B366}"/>
              </a:ext>
            </a:extLst>
          </p:cNvPr>
          <p:cNvGrpSpPr/>
          <p:nvPr/>
        </p:nvGrpSpPr>
        <p:grpSpPr>
          <a:xfrm>
            <a:off x="923957" y="2363019"/>
            <a:ext cx="2967215" cy="1400902"/>
            <a:chOff x="923957" y="2363019"/>
            <a:chExt cx="2967215" cy="140090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91B7792-0FAC-2749-8A52-3559CD1D6405}"/>
                </a:ext>
              </a:extLst>
            </p:cNvPr>
            <p:cNvGrpSpPr/>
            <p:nvPr/>
          </p:nvGrpSpPr>
          <p:grpSpPr>
            <a:xfrm>
              <a:off x="923957" y="2363019"/>
              <a:ext cx="1891814" cy="1400902"/>
              <a:chOff x="923957" y="2363019"/>
              <a:chExt cx="1891814" cy="1400902"/>
            </a:xfrm>
          </p:grpSpPr>
          <p:sp>
            <p:nvSpPr>
              <p:cNvPr id="39" name="Text Box 9">
                <a:extLst>
                  <a:ext uri="{FF2B5EF4-FFF2-40B4-BE49-F238E27FC236}">
                    <a16:creationId xmlns:a16="http://schemas.microsoft.com/office/drawing/2014/main" id="{C6B736DF-5F0B-9D4A-BA2E-5EFF979606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3957" y="2363019"/>
                <a:ext cx="872758" cy="140090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108000" tIns="72000" rIns="0" bIns="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300"/>
                  </a:spcBef>
                </a:pPr>
                <a:r>
                  <a:rPr lang="en-US" sz="1400" dirty="0">
                    <a:latin typeface="Consolas" panose="020B0609020204030204" pitchFamily="49" charset="0"/>
                  </a:rPr>
                  <a:t>D=0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dirty="0">
                    <a:latin typeface="Consolas" panose="020B0609020204030204" pitchFamily="49" charset="0"/>
                  </a:rPr>
                  <a:t>M=1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dirty="0">
                    <a:latin typeface="Consolas" panose="020B0609020204030204" pitchFamily="49" charset="0"/>
                  </a:rPr>
                  <a:t>D=–1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dirty="0">
                    <a:latin typeface="Consolas" panose="020B0609020204030204" pitchFamily="49" charset="0"/>
                  </a:rPr>
                  <a:t>M=0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2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  <a:endParaRPr lang="en-US" sz="12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  <p:sp>
            <p:nvSpPr>
              <p:cNvPr id="40" name="Text Box 9">
                <a:extLst>
                  <a:ext uri="{FF2B5EF4-FFF2-40B4-BE49-F238E27FC236}">
                    <a16:creationId xmlns:a16="http://schemas.microsoft.com/office/drawing/2014/main" id="{1632426C-2C79-9148-944D-36F91393AD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43013" y="2363019"/>
                <a:ext cx="872758" cy="140090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293973"/>
                </a:solidFill>
                <a:miter lim="800000"/>
                <a:headEnd/>
                <a:tailEnd/>
              </a:ln>
              <a:effectLst/>
            </p:spPr>
            <p:txBody>
              <a:bodyPr lIns="108000" tIns="72000" rIns="0" bIns="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300"/>
                  </a:spcBef>
                </a:pPr>
                <a:r>
                  <a:rPr lang="en-US" sz="1400" dirty="0">
                    <a:latin typeface="Consolas" panose="020B0609020204030204" pitchFamily="49" charset="0"/>
                  </a:rPr>
                  <a:t>D=M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dirty="0">
                    <a:latin typeface="Consolas" panose="020B0609020204030204" pitchFamily="49" charset="0"/>
                  </a:rPr>
                  <a:t>A=M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dirty="0">
                    <a:latin typeface="Consolas" panose="020B0609020204030204" pitchFamily="49" charset="0"/>
                  </a:rPr>
                  <a:t>M=D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dirty="0">
                    <a:latin typeface="Consolas" panose="020B0609020204030204" pitchFamily="49" charset="0"/>
                  </a:rPr>
                  <a:t>D=A</a:t>
                </a:r>
              </a:p>
              <a:p>
                <a:pPr>
                  <a:lnSpc>
                    <a:spcPct val="90000"/>
                  </a:lnSpc>
                  <a:buClr>
                    <a:srgbClr val="006600"/>
                  </a:buClr>
                  <a:buSzPct val="85000"/>
                </a:pPr>
                <a:r>
                  <a:rPr lang="en-US" sz="1200" dirty="0">
                    <a:solidFill>
                      <a:srgbClr val="000000"/>
                    </a:solidFill>
                    <a:latin typeface="Consolas" charset="0"/>
                    <a:ea typeface="Arial Unicode MS" charset="0"/>
                    <a:cs typeface="Consolas" charset="0"/>
                  </a:rPr>
                  <a:t>...</a:t>
                </a:r>
                <a:endParaRPr lang="en-US" sz="12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</p:grpSp>
        <p:sp>
          <p:nvSpPr>
            <p:cNvPr id="38" name="Text Box 9">
              <a:extLst>
                <a:ext uri="{FF2B5EF4-FFF2-40B4-BE49-F238E27FC236}">
                  <a16:creationId xmlns:a16="http://schemas.microsoft.com/office/drawing/2014/main" id="{2DCD0DDD-9848-4447-85DD-412545B3F3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0096" y="2363019"/>
              <a:ext cx="911076" cy="14009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72000" rIns="0" bIns="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</a:pPr>
              <a:r>
                <a:rPr lang="en-US" sz="1400" dirty="0">
                  <a:latin typeface="Consolas" panose="020B0609020204030204" pitchFamily="49" charset="0"/>
                </a:rPr>
                <a:t>D=D+A</a:t>
              </a:r>
            </a:p>
            <a:p>
              <a:pPr>
                <a:spcBef>
                  <a:spcPts val="300"/>
                </a:spcBef>
              </a:pPr>
              <a:r>
                <a:rPr lang="en-US" sz="1400" dirty="0">
                  <a:latin typeface="Consolas" panose="020B0609020204030204" pitchFamily="49" charset="0"/>
                </a:rPr>
                <a:t>D=A+1</a:t>
              </a:r>
            </a:p>
            <a:p>
              <a:pPr>
                <a:spcBef>
                  <a:spcPts val="300"/>
                </a:spcBef>
              </a:pPr>
              <a:r>
                <a:rPr lang="en-US" sz="1400" dirty="0">
                  <a:latin typeface="Consolas" panose="020B0609020204030204" pitchFamily="49" charset="0"/>
                </a:rPr>
                <a:t>D=D+M</a:t>
              </a:r>
            </a:p>
            <a:p>
              <a:pPr>
                <a:spcBef>
                  <a:spcPts val="300"/>
                </a:spcBef>
              </a:pPr>
              <a:r>
                <a:rPr lang="en-US" sz="1400" dirty="0">
                  <a:latin typeface="Consolas" panose="020B0609020204030204" pitchFamily="49" charset="0"/>
                </a:rPr>
                <a:t>M=M–1</a:t>
              </a:r>
            </a:p>
            <a:p>
              <a:pPr>
                <a:lnSpc>
                  <a:spcPct val="90000"/>
                </a:lnSpc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376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A7E6-A7AF-9340-9AAA-69CDE2D7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1A867D-68CA-F64E-BEB2-F195AE4BF945}"/>
              </a:ext>
            </a:extLst>
          </p:cNvPr>
          <p:cNvGrpSpPr/>
          <p:nvPr/>
        </p:nvGrpSpPr>
        <p:grpSpPr>
          <a:xfrm>
            <a:off x="946756" y="3438015"/>
            <a:ext cx="2456738" cy="2114373"/>
            <a:chOff x="946756" y="3438015"/>
            <a:chExt cx="2456738" cy="211437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BBE9E34-7C9E-4D4F-ADBA-0C6E8F18C225}"/>
                </a:ext>
              </a:extLst>
            </p:cNvPr>
            <p:cNvSpPr txBox="1"/>
            <p:nvPr/>
          </p:nvSpPr>
          <p:spPr>
            <a:xfrm>
              <a:off x="946756" y="3438015"/>
              <a:ext cx="2101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Example:</a:t>
              </a:r>
            </a:p>
          </p:txBody>
        </p:sp>
        <p:sp>
          <p:nvSpPr>
            <p:cNvPr id="42" name="Text Box 9">
              <a:extLst>
                <a:ext uri="{FF2B5EF4-FFF2-40B4-BE49-F238E27FC236}">
                  <a16:creationId xmlns:a16="http://schemas.microsoft.com/office/drawing/2014/main" id="{0FBED30B-4410-F247-A72C-3D45E0804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417" y="3745792"/>
              <a:ext cx="2375077" cy="18065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Sets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R1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to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2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*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  <a:p>
              <a:pPr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Usage: Enter a value in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FF1FAC4F-A121-494D-86E6-62F72384CF55}"/>
              </a:ext>
            </a:extLst>
          </p:cNvPr>
          <p:cNvGraphicFramePr>
            <a:graphicFrameLocks noGrp="1"/>
          </p:cNvGraphicFramePr>
          <p:nvPr/>
        </p:nvGraphicFramePr>
        <p:xfrm>
          <a:off x="731867" y="1505443"/>
          <a:ext cx="2092960" cy="1434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1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1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07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u="sng" dirty="0">
                          <a:latin typeface="Times New Roman"/>
                          <a:cs typeface="Times New Roman"/>
                        </a:rPr>
                        <a:t>symbol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400" u="sng" dirty="0">
                          <a:latin typeface="Times New Roman"/>
                          <a:cs typeface="Times New Roman"/>
                        </a:rPr>
                        <a:t>value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07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/>
                          <a:cs typeface="Consolas"/>
                        </a:rPr>
                        <a:t>R0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 0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/>
                          <a:cs typeface="Consolas"/>
                        </a:rPr>
                        <a:t>R1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 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R2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2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...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...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R15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15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A306E38-F621-8B48-9DB0-52D55F4D4F6D}"/>
              </a:ext>
            </a:extLst>
          </p:cNvPr>
          <p:cNvGrpSpPr/>
          <p:nvPr/>
        </p:nvGrpSpPr>
        <p:grpSpPr>
          <a:xfrm>
            <a:off x="3743911" y="1351707"/>
            <a:ext cx="4917622" cy="2041488"/>
            <a:chOff x="3743911" y="1351707"/>
            <a:chExt cx="4917622" cy="2041488"/>
          </a:xfrm>
        </p:grpSpPr>
        <p:sp>
          <p:nvSpPr>
            <p:cNvPr id="44" name="Rounded Rectangular Callout 43">
              <a:extLst>
                <a:ext uri="{FF2B5EF4-FFF2-40B4-BE49-F238E27FC236}">
                  <a16:creationId xmlns:a16="http://schemas.microsoft.com/office/drawing/2014/main" id="{C53123EB-37ED-7342-8E7E-285E128F7078}"/>
                </a:ext>
              </a:extLst>
            </p:cNvPr>
            <p:cNvSpPr/>
            <p:nvPr/>
          </p:nvSpPr>
          <p:spPr>
            <a:xfrm>
              <a:off x="6005404" y="1585212"/>
              <a:ext cx="2656129" cy="1274716"/>
            </a:xfrm>
            <a:prstGeom prst="wedgeRoundRectCallout">
              <a:avLst>
                <a:gd name="adj1" fmla="val -67219"/>
                <a:gd name="adj2" fmla="val 991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72000" rtlCol="0" anchor="ctr" anchorCtr="0"/>
            <a:lstStyle/>
            <a:p>
              <a:pPr marL="185738" indent="-185738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As if you have 16 built-in variables named 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…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R15</a:t>
              </a:r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85738" indent="-185738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We sometimes call them “virtual registers”</a:t>
              </a:r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66F54D-564C-724B-8173-A0FA7E31D6AC}"/>
                </a:ext>
              </a:extLst>
            </p:cNvPr>
            <p:cNvGrpSpPr/>
            <p:nvPr/>
          </p:nvGrpSpPr>
          <p:grpSpPr>
            <a:xfrm>
              <a:off x="3743911" y="1351707"/>
              <a:ext cx="1814607" cy="2041488"/>
              <a:chOff x="6412375" y="1050293"/>
              <a:chExt cx="1814607" cy="204148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C2E220-85DC-CA44-9DA2-29B85FC920D9}"/>
                  </a:ext>
                </a:extLst>
              </p:cNvPr>
              <p:cNvSpPr txBox="1"/>
              <p:nvPr/>
            </p:nvSpPr>
            <p:spPr bwMode="auto">
              <a:xfrm>
                <a:off x="7095498" y="1347438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8AF4E6A-1922-DF40-AFDF-04C0D7FD964B}"/>
                  </a:ext>
                </a:extLst>
              </p:cNvPr>
              <p:cNvSpPr txBox="1"/>
              <p:nvPr/>
            </p:nvSpPr>
            <p:spPr bwMode="auto">
              <a:xfrm>
                <a:off x="6623860" y="1347437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63968F-AA76-8440-A002-CC54A4C20A21}"/>
                  </a:ext>
                </a:extLst>
              </p:cNvPr>
              <p:cNvSpPr txBox="1"/>
              <p:nvPr/>
            </p:nvSpPr>
            <p:spPr bwMode="auto">
              <a:xfrm>
                <a:off x="7755344" y="1347585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R0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7435014-05A6-DD4C-B42B-EC3389471744}"/>
                  </a:ext>
                </a:extLst>
              </p:cNvPr>
              <p:cNvSpPr txBox="1"/>
              <p:nvPr/>
            </p:nvSpPr>
            <p:spPr bwMode="auto">
              <a:xfrm>
                <a:off x="7095498" y="1543900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090E49-476B-C748-A368-F0F4659129D8}"/>
                  </a:ext>
                </a:extLst>
              </p:cNvPr>
              <p:cNvSpPr txBox="1"/>
              <p:nvPr/>
            </p:nvSpPr>
            <p:spPr bwMode="auto">
              <a:xfrm>
                <a:off x="6623860" y="1543899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CED1C1-B4A3-8346-91AE-B6ED30AC3F88}"/>
                  </a:ext>
                </a:extLst>
              </p:cNvPr>
              <p:cNvSpPr txBox="1"/>
              <p:nvPr/>
            </p:nvSpPr>
            <p:spPr bwMode="auto">
              <a:xfrm>
                <a:off x="7755344" y="1544047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A2EF7B-C62A-9144-A3FB-F8F3CAD670A2}"/>
                  </a:ext>
                </a:extLst>
              </p:cNvPr>
              <p:cNvSpPr txBox="1"/>
              <p:nvPr/>
            </p:nvSpPr>
            <p:spPr bwMode="auto">
              <a:xfrm>
                <a:off x="7095498" y="1728455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05D8D3-9624-424C-94EC-DB53E179C32C}"/>
                  </a:ext>
                </a:extLst>
              </p:cNvPr>
              <p:cNvSpPr txBox="1"/>
              <p:nvPr/>
            </p:nvSpPr>
            <p:spPr bwMode="auto">
              <a:xfrm>
                <a:off x="6623860" y="1728454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2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95D1B0-9896-5247-B3B9-7F05423888EB}"/>
                  </a:ext>
                </a:extLst>
              </p:cNvPr>
              <p:cNvSpPr txBox="1"/>
              <p:nvPr/>
            </p:nvSpPr>
            <p:spPr bwMode="auto">
              <a:xfrm>
                <a:off x="7755344" y="1728602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R2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067112-108F-9F4A-9AE1-D138319105B0}"/>
                  </a:ext>
                </a:extLst>
              </p:cNvPr>
              <p:cNvSpPr txBox="1"/>
              <p:nvPr/>
            </p:nvSpPr>
            <p:spPr bwMode="auto">
              <a:xfrm>
                <a:off x="7095498" y="1924917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FC8998-F6FD-1F4E-BCED-EF803EB525D3}"/>
                  </a:ext>
                </a:extLst>
              </p:cNvPr>
              <p:cNvSpPr txBox="1"/>
              <p:nvPr/>
            </p:nvSpPr>
            <p:spPr bwMode="auto">
              <a:xfrm>
                <a:off x="6623860" y="1924916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...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75D50B-79FC-B548-B7C5-1D217215F55E}"/>
                  </a:ext>
                </a:extLst>
              </p:cNvPr>
              <p:cNvSpPr txBox="1"/>
              <p:nvPr/>
            </p:nvSpPr>
            <p:spPr bwMode="auto">
              <a:xfrm>
                <a:off x="7755344" y="1925064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...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0EBC5AE-1102-FF4E-B06F-3AB97F918107}"/>
                  </a:ext>
                </a:extLst>
              </p:cNvPr>
              <p:cNvSpPr txBox="1"/>
              <p:nvPr/>
            </p:nvSpPr>
            <p:spPr bwMode="auto">
              <a:xfrm>
                <a:off x="7095498" y="2121231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2958A86-5DD1-9442-A092-65F9D6375D38}"/>
                  </a:ext>
                </a:extLst>
              </p:cNvPr>
              <p:cNvSpPr txBox="1"/>
              <p:nvPr/>
            </p:nvSpPr>
            <p:spPr bwMode="auto">
              <a:xfrm>
                <a:off x="6623860" y="2121230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15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4C16B0A-282B-134D-A515-6D16BED1FE63}"/>
                  </a:ext>
                </a:extLst>
              </p:cNvPr>
              <p:cNvSpPr txBox="1"/>
              <p:nvPr/>
            </p:nvSpPr>
            <p:spPr bwMode="auto">
              <a:xfrm>
                <a:off x="7755344" y="2121378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R15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AB7014A-0F8D-744F-9868-1F6223CDA8DF}"/>
                  </a:ext>
                </a:extLst>
              </p:cNvPr>
              <p:cNvSpPr txBox="1"/>
              <p:nvPr/>
            </p:nvSpPr>
            <p:spPr bwMode="auto">
              <a:xfrm>
                <a:off x="7095498" y="2317693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981E538-4AE8-D640-9A84-4135A404856B}"/>
                  </a:ext>
                </a:extLst>
              </p:cNvPr>
              <p:cNvSpPr txBox="1"/>
              <p:nvPr/>
            </p:nvSpPr>
            <p:spPr bwMode="auto">
              <a:xfrm>
                <a:off x="6623860" y="2317692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16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1AC021-6841-4642-A26F-5594663BD7B2}"/>
                  </a:ext>
                </a:extLst>
              </p:cNvPr>
              <p:cNvSpPr txBox="1"/>
              <p:nvPr/>
            </p:nvSpPr>
            <p:spPr bwMode="auto">
              <a:xfrm>
                <a:off x="7755344" y="2317840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144221A-314F-E34F-A6CF-5EFD743606A2}"/>
                  </a:ext>
                </a:extLst>
              </p:cNvPr>
              <p:cNvSpPr txBox="1"/>
              <p:nvPr/>
            </p:nvSpPr>
            <p:spPr bwMode="auto">
              <a:xfrm>
                <a:off x="7095498" y="2502248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3D54E0-9C0E-E246-9157-9F75823DB941}"/>
                  </a:ext>
                </a:extLst>
              </p:cNvPr>
              <p:cNvSpPr txBox="1"/>
              <p:nvPr/>
            </p:nvSpPr>
            <p:spPr bwMode="auto">
              <a:xfrm>
                <a:off x="6623860" y="2502247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17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7F78558-A6C0-9241-850C-557593B30109}"/>
                  </a:ext>
                </a:extLst>
              </p:cNvPr>
              <p:cNvSpPr txBox="1"/>
              <p:nvPr/>
            </p:nvSpPr>
            <p:spPr bwMode="auto">
              <a:xfrm>
                <a:off x="7755344" y="2502395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D18ACB7-7D74-7440-8396-51F116798AF7}"/>
                  </a:ext>
                </a:extLst>
              </p:cNvPr>
              <p:cNvSpPr txBox="1"/>
              <p:nvPr/>
            </p:nvSpPr>
            <p:spPr bwMode="auto">
              <a:xfrm>
                <a:off x="7095498" y="2698710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B998E86-694C-BF40-BB6E-346B5DB37939}"/>
                  </a:ext>
                </a:extLst>
              </p:cNvPr>
              <p:cNvSpPr txBox="1"/>
              <p:nvPr/>
            </p:nvSpPr>
            <p:spPr bwMode="auto">
              <a:xfrm>
                <a:off x="6623860" y="2698709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...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8DF2969-D5F5-524F-9FE5-C66DE82C0DE8}"/>
                  </a:ext>
                </a:extLst>
              </p:cNvPr>
              <p:cNvSpPr txBox="1"/>
              <p:nvPr/>
            </p:nvSpPr>
            <p:spPr bwMode="auto">
              <a:xfrm>
                <a:off x="7755344" y="2698857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637E578-BBDE-EC49-82CE-B9F7B8495FCA}"/>
                  </a:ext>
                </a:extLst>
              </p:cNvPr>
              <p:cNvSpPr txBox="1"/>
              <p:nvPr/>
            </p:nvSpPr>
            <p:spPr bwMode="auto">
              <a:xfrm>
                <a:off x="7095498" y="2895172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008F507-32F9-D641-99B0-EB780DA8EB2F}"/>
                  </a:ext>
                </a:extLst>
              </p:cNvPr>
              <p:cNvSpPr txBox="1"/>
              <p:nvPr/>
            </p:nvSpPr>
            <p:spPr bwMode="auto">
              <a:xfrm>
                <a:off x="6412375" y="2895171"/>
                <a:ext cx="683123" cy="184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32767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A104CB4-38EE-E743-BE60-E2DB158F805F}"/>
                  </a:ext>
                </a:extLst>
              </p:cNvPr>
              <p:cNvSpPr txBox="1"/>
              <p:nvPr/>
            </p:nvSpPr>
            <p:spPr bwMode="auto">
              <a:xfrm>
                <a:off x="7755344" y="2895319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99" name="Rectangle 10">
                <a:extLst>
                  <a:ext uri="{FF2B5EF4-FFF2-40B4-BE49-F238E27FC236}">
                    <a16:creationId xmlns:a16="http://schemas.microsoft.com/office/drawing/2014/main" id="{91631A81-3F7B-1D42-9FA3-56756D131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8969" y="1050293"/>
                <a:ext cx="655251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2075" tIns="46038" rIns="92075" bIns="46038"/>
              <a:lstStyle/>
              <a:p>
                <a:pPr marL="342900" indent="-342900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</a:pPr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RAM</a:t>
                </a:r>
                <a:endParaRPr lang="en-US" sz="14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1F51ABCD-6F38-2441-A587-CDCB880502AA}"/>
              </a:ext>
            </a:extLst>
          </p:cNvPr>
          <p:cNvSpPr txBox="1"/>
          <p:nvPr/>
        </p:nvSpPr>
        <p:spPr>
          <a:xfrm>
            <a:off x="866489" y="944576"/>
            <a:ext cx="3589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Pre-defined symbols</a:t>
            </a:r>
          </a:p>
        </p:txBody>
      </p:sp>
    </p:spTree>
    <p:extLst>
      <p:ext uri="{BB962C8B-B14F-4D97-AF65-F5344CB8AC3E}">
        <p14:creationId xmlns:p14="http://schemas.microsoft.com/office/powerpoint/2010/main" val="235061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A7E6-A7AF-9340-9AAA-69CDE2D7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1A867D-68CA-F64E-BEB2-F195AE4BF945}"/>
              </a:ext>
            </a:extLst>
          </p:cNvPr>
          <p:cNvGrpSpPr/>
          <p:nvPr/>
        </p:nvGrpSpPr>
        <p:grpSpPr>
          <a:xfrm>
            <a:off x="946756" y="3438015"/>
            <a:ext cx="2456738" cy="2114373"/>
            <a:chOff x="946756" y="3438015"/>
            <a:chExt cx="2456738" cy="211437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BBE9E34-7C9E-4D4F-ADBA-0C6E8F18C225}"/>
                </a:ext>
              </a:extLst>
            </p:cNvPr>
            <p:cNvSpPr txBox="1"/>
            <p:nvPr/>
          </p:nvSpPr>
          <p:spPr>
            <a:xfrm>
              <a:off x="946756" y="3438015"/>
              <a:ext cx="2101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Example:</a:t>
              </a:r>
            </a:p>
          </p:txBody>
        </p:sp>
        <p:sp>
          <p:nvSpPr>
            <p:cNvPr id="42" name="Text Box 9">
              <a:extLst>
                <a:ext uri="{FF2B5EF4-FFF2-40B4-BE49-F238E27FC236}">
                  <a16:creationId xmlns:a16="http://schemas.microsoft.com/office/drawing/2014/main" id="{0FBED30B-4410-F247-A72C-3D45E0804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417" y="3745792"/>
              <a:ext cx="2375077" cy="18065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Sets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R1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to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2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*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  <a:p>
              <a:pPr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Usage: Enter a value in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@R0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@R1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M=D+M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FF1FAC4F-A121-494D-86E6-62F72384CF55}"/>
              </a:ext>
            </a:extLst>
          </p:cNvPr>
          <p:cNvGraphicFramePr>
            <a:graphicFrameLocks noGrp="1"/>
          </p:cNvGraphicFramePr>
          <p:nvPr/>
        </p:nvGraphicFramePr>
        <p:xfrm>
          <a:off x="731867" y="1505443"/>
          <a:ext cx="2092960" cy="1434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1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1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07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u="sng" dirty="0">
                          <a:latin typeface="Times New Roman"/>
                          <a:cs typeface="Times New Roman"/>
                        </a:rPr>
                        <a:t>symbol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400" u="sng" dirty="0">
                          <a:latin typeface="Times New Roman"/>
                          <a:cs typeface="Times New Roman"/>
                        </a:rPr>
                        <a:t>value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07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/>
                          <a:cs typeface="Consolas"/>
                        </a:rPr>
                        <a:t>R0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 0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/>
                          <a:cs typeface="Consolas"/>
                        </a:rPr>
                        <a:t>R1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 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R2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2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...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...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R15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15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A306E38-F621-8B48-9DB0-52D55F4D4F6D}"/>
              </a:ext>
            </a:extLst>
          </p:cNvPr>
          <p:cNvGrpSpPr/>
          <p:nvPr/>
        </p:nvGrpSpPr>
        <p:grpSpPr>
          <a:xfrm>
            <a:off x="3743911" y="1351707"/>
            <a:ext cx="4917622" cy="2041488"/>
            <a:chOff x="3743911" y="1351707"/>
            <a:chExt cx="4917622" cy="2041488"/>
          </a:xfrm>
        </p:grpSpPr>
        <p:sp>
          <p:nvSpPr>
            <p:cNvPr id="44" name="Rounded Rectangular Callout 43">
              <a:extLst>
                <a:ext uri="{FF2B5EF4-FFF2-40B4-BE49-F238E27FC236}">
                  <a16:creationId xmlns:a16="http://schemas.microsoft.com/office/drawing/2014/main" id="{C53123EB-37ED-7342-8E7E-285E128F7078}"/>
                </a:ext>
              </a:extLst>
            </p:cNvPr>
            <p:cNvSpPr/>
            <p:nvPr/>
          </p:nvSpPr>
          <p:spPr>
            <a:xfrm>
              <a:off x="6005404" y="1585212"/>
              <a:ext cx="2656129" cy="1274716"/>
            </a:xfrm>
            <a:prstGeom prst="wedgeRoundRectCallout">
              <a:avLst>
                <a:gd name="adj1" fmla="val -67219"/>
                <a:gd name="adj2" fmla="val 991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72000" rtlCol="0" anchor="ctr" anchorCtr="0"/>
            <a:lstStyle/>
            <a:p>
              <a:pPr marL="185738" indent="-185738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As if you have 16 built-in variables named 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…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R15</a:t>
              </a:r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85738" indent="-185738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We sometimes call them “virtual registers”</a:t>
              </a:r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66F54D-564C-724B-8173-A0FA7E31D6AC}"/>
                </a:ext>
              </a:extLst>
            </p:cNvPr>
            <p:cNvGrpSpPr/>
            <p:nvPr/>
          </p:nvGrpSpPr>
          <p:grpSpPr>
            <a:xfrm>
              <a:off x="3743911" y="1351707"/>
              <a:ext cx="1814607" cy="2041488"/>
              <a:chOff x="6412375" y="1050293"/>
              <a:chExt cx="1814607" cy="204148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C2E220-85DC-CA44-9DA2-29B85FC920D9}"/>
                  </a:ext>
                </a:extLst>
              </p:cNvPr>
              <p:cNvSpPr txBox="1"/>
              <p:nvPr/>
            </p:nvSpPr>
            <p:spPr bwMode="auto">
              <a:xfrm>
                <a:off x="7095498" y="1347438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8AF4E6A-1922-DF40-AFDF-04C0D7FD964B}"/>
                  </a:ext>
                </a:extLst>
              </p:cNvPr>
              <p:cNvSpPr txBox="1"/>
              <p:nvPr/>
            </p:nvSpPr>
            <p:spPr bwMode="auto">
              <a:xfrm>
                <a:off x="6623860" y="1347437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63968F-AA76-8440-A002-CC54A4C20A21}"/>
                  </a:ext>
                </a:extLst>
              </p:cNvPr>
              <p:cNvSpPr txBox="1"/>
              <p:nvPr/>
            </p:nvSpPr>
            <p:spPr bwMode="auto">
              <a:xfrm>
                <a:off x="7755344" y="1347585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R0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7435014-05A6-DD4C-B42B-EC3389471744}"/>
                  </a:ext>
                </a:extLst>
              </p:cNvPr>
              <p:cNvSpPr txBox="1"/>
              <p:nvPr/>
            </p:nvSpPr>
            <p:spPr bwMode="auto">
              <a:xfrm>
                <a:off x="7095498" y="1543900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090E49-476B-C748-A368-F0F4659129D8}"/>
                  </a:ext>
                </a:extLst>
              </p:cNvPr>
              <p:cNvSpPr txBox="1"/>
              <p:nvPr/>
            </p:nvSpPr>
            <p:spPr bwMode="auto">
              <a:xfrm>
                <a:off x="6623860" y="1543899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CED1C1-B4A3-8346-91AE-B6ED30AC3F88}"/>
                  </a:ext>
                </a:extLst>
              </p:cNvPr>
              <p:cNvSpPr txBox="1"/>
              <p:nvPr/>
            </p:nvSpPr>
            <p:spPr bwMode="auto">
              <a:xfrm>
                <a:off x="7755344" y="1544047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4A2EF7B-C62A-9144-A3FB-F8F3CAD670A2}"/>
                  </a:ext>
                </a:extLst>
              </p:cNvPr>
              <p:cNvSpPr txBox="1"/>
              <p:nvPr/>
            </p:nvSpPr>
            <p:spPr bwMode="auto">
              <a:xfrm>
                <a:off x="7095498" y="1728455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05D8D3-9624-424C-94EC-DB53E179C32C}"/>
                  </a:ext>
                </a:extLst>
              </p:cNvPr>
              <p:cNvSpPr txBox="1"/>
              <p:nvPr/>
            </p:nvSpPr>
            <p:spPr bwMode="auto">
              <a:xfrm>
                <a:off x="6623860" y="1728454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2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95D1B0-9896-5247-B3B9-7F05423888EB}"/>
                  </a:ext>
                </a:extLst>
              </p:cNvPr>
              <p:cNvSpPr txBox="1"/>
              <p:nvPr/>
            </p:nvSpPr>
            <p:spPr bwMode="auto">
              <a:xfrm>
                <a:off x="7755344" y="1728602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R2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067112-108F-9F4A-9AE1-D138319105B0}"/>
                  </a:ext>
                </a:extLst>
              </p:cNvPr>
              <p:cNvSpPr txBox="1"/>
              <p:nvPr/>
            </p:nvSpPr>
            <p:spPr bwMode="auto">
              <a:xfrm>
                <a:off x="7095498" y="1924917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FC8998-F6FD-1F4E-BCED-EF803EB525D3}"/>
                  </a:ext>
                </a:extLst>
              </p:cNvPr>
              <p:cNvSpPr txBox="1"/>
              <p:nvPr/>
            </p:nvSpPr>
            <p:spPr bwMode="auto">
              <a:xfrm>
                <a:off x="6623860" y="1924916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...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75D50B-79FC-B548-B7C5-1D217215F55E}"/>
                  </a:ext>
                </a:extLst>
              </p:cNvPr>
              <p:cNvSpPr txBox="1"/>
              <p:nvPr/>
            </p:nvSpPr>
            <p:spPr bwMode="auto">
              <a:xfrm>
                <a:off x="7755344" y="1925064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...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0EBC5AE-1102-FF4E-B06F-3AB97F918107}"/>
                  </a:ext>
                </a:extLst>
              </p:cNvPr>
              <p:cNvSpPr txBox="1"/>
              <p:nvPr/>
            </p:nvSpPr>
            <p:spPr bwMode="auto">
              <a:xfrm>
                <a:off x="7095498" y="2121231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2958A86-5DD1-9442-A092-65F9D6375D38}"/>
                  </a:ext>
                </a:extLst>
              </p:cNvPr>
              <p:cNvSpPr txBox="1"/>
              <p:nvPr/>
            </p:nvSpPr>
            <p:spPr bwMode="auto">
              <a:xfrm>
                <a:off x="6623860" y="2121230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15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4C16B0A-282B-134D-A515-6D16BED1FE63}"/>
                  </a:ext>
                </a:extLst>
              </p:cNvPr>
              <p:cNvSpPr txBox="1"/>
              <p:nvPr/>
            </p:nvSpPr>
            <p:spPr bwMode="auto">
              <a:xfrm>
                <a:off x="7755344" y="2121378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R15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AB7014A-0F8D-744F-9868-1F6223CDA8DF}"/>
                  </a:ext>
                </a:extLst>
              </p:cNvPr>
              <p:cNvSpPr txBox="1"/>
              <p:nvPr/>
            </p:nvSpPr>
            <p:spPr bwMode="auto">
              <a:xfrm>
                <a:off x="7095498" y="2317693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981E538-4AE8-D640-9A84-4135A404856B}"/>
                  </a:ext>
                </a:extLst>
              </p:cNvPr>
              <p:cNvSpPr txBox="1"/>
              <p:nvPr/>
            </p:nvSpPr>
            <p:spPr bwMode="auto">
              <a:xfrm>
                <a:off x="6623860" y="2317692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16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1AC021-6841-4642-A26F-5594663BD7B2}"/>
                  </a:ext>
                </a:extLst>
              </p:cNvPr>
              <p:cNvSpPr txBox="1"/>
              <p:nvPr/>
            </p:nvSpPr>
            <p:spPr bwMode="auto">
              <a:xfrm>
                <a:off x="7755344" y="2317840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144221A-314F-E34F-A6CF-5EFD743606A2}"/>
                  </a:ext>
                </a:extLst>
              </p:cNvPr>
              <p:cNvSpPr txBox="1"/>
              <p:nvPr/>
            </p:nvSpPr>
            <p:spPr bwMode="auto">
              <a:xfrm>
                <a:off x="7095498" y="2502248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3D54E0-9C0E-E246-9157-9F75823DB941}"/>
                  </a:ext>
                </a:extLst>
              </p:cNvPr>
              <p:cNvSpPr txBox="1"/>
              <p:nvPr/>
            </p:nvSpPr>
            <p:spPr bwMode="auto">
              <a:xfrm>
                <a:off x="6623860" y="2502247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17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7F78558-A6C0-9241-850C-557593B30109}"/>
                  </a:ext>
                </a:extLst>
              </p:cNvPr>
              <p:cNvSpPr txBox="1"/>
              <p:nvPr/>
            </p:nvSpPr>
            <p:spPr bwMode="auto">
              <a:xfrm>
                <a:off x="7755344" y="2502395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D18ACB7-7D74-7440-8396-51F116798AF7}"/>
                  </a:ext>
                </a:extLst>
              </p:cNvPr>
              <p:cNvSpPr txBox="1"/>
              <p:nvPr/>
            </p:nvSpPr>
            <p:spPr bwMode="auto">
              <a:xfrm>
                <a:off x="7095498" y="2698710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B998E86-694C-BF40-BB6E-346B5DB37939}"/>
                  </a:ext>
                </a:extLst>
              </p:cNvPr>
              <p:cNvSpPr txBox="1"/>
              <p:nvPr/>
            </p:nvSpPr>
            <p:spPr bwMode="auto">
              <a:xfrm>
                <a:off x="6623860" y="2698709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...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8DF2969-D5F5-524F-9FE5-C66DE82C0DE8}"/>
                  </a:ext>
                </a:extLst>
              </p:cNvPr>
              <p:cNvSpPr txBox="1"/>
              <p:nvPr/>
            </p:nvSpPr>
            <p:spPr bwMode="auto">
              <a:xfrm>
                <a:off x="7755344" y="2698857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637E578-BBDE-EC49-82CE-B9F7B8495FCA}"/>
                  </a:ext>
                </a:extLst>
              </p:cNvPr>
              <p:cNvSpPr txBox="1"/>
              <p:nvPr/>
            </p:nvSpPr>
            <p:spPr bwMode="auto">
              <a:xfrm>
                <a:off x="7095498" y="2895172"/>
                <a:ext cx="640992" cy="196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lIns="108000" tIns="0" rIns="108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008F507-32F9-D641-99B0-EB780DA8EB2F}"/>
                  </a:ext>
                </a:extLst>
              </p:cNvPr>
              <p:cNvSpPr txBox="1"/>
              <p:nvPr/>
            </p:nvSpPr>
            <p:spPr bwMode="auto">
              <a:xfrm>
                <a:off x="6412375" y="2895171"/>
                <a:ext cx="683123" cy="184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108000" tIns="0" rIns="72000" bIns="0" anchor="ctr"/>
              <a:lstStyle/>
              <a:p>
                <a:pPr marL="0" algn="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dirty="0">
                    <a:latin typeface="Consolas"/>
                    <a:cs typeface="Consolas"/>
                  </a:rPr>
                  <a:t>32767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A104CB4-38EE-E743-BE60-E2DB158F805F}"/>
                  </a:ext>
                </a:extLst>
              </p:cNvPr>
              <p:cNvSpPr txBox="1"/>
              <p:nvPr/>
            </p:nvSpPr>
            <p:spPr bwMode="auto">
              <a:xfrm>
                <a:off x="7755344" y="2895319"/>
                <a:ext cx="471638" cy="196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72000" tIns="0" rIns="108000" bIns="0" anchor="ctr"/>
              <a:lstStyle/>
              <a:p>
                <a:pPr mar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latin typeface="Consolas"/>
                  <a:cs typeface="Consolas"/>
                </a:endParaRPr>
              </a:p>
            </p:txBody>
          </p:sp>
          <p:sp>
            <p:nvSpPr>
              <p:cNvPr id="99" name="Rectangle 10">
                <a:extLst>
                  <a:ext uri="{FF2B5EF4-FFF2-40B4-BE49-F238E27FC236}">
                    <a16:creationId xmlns:a16="http://schemas.microsoft.com/office/drawing/2014/main" id="{91631A81-3F7B-1D42-9FA3-56756D131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8969" y="1050293"/>
                <a:ext cx="655251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2075" tIns="46038" rIns="92075" bIns="46038"/>
              <a:lstStyle/>
              <a:p>
                <a:pPr marL="342900" indent="-342900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</a:pPr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RAM</a:t>
                </a:r>
                <a:endParaRPr lang="en-US" sz="14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1F51ABCD-6F38-2441-A587-CDCB880502AA}"/>
              </a:ext>
            </a:extLst>
          </p:cNvPr>
          <p:cNvSpPr txBox="1"/>
          <p:nvPr/>
        </p:nvSpPr>
        <p:spPr>
          <a:xfrm>
            <a:off x="866489" y="944576"/>
            <a:ext cx="3589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Pre-defined symbols</a:t>
            </a:r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50D65CE7-0AB6-194E-B8E9-29350546DC2A}"/>
              </a:ext>
            </a:extLst>
          </p:cNvPr>
          <p:cNvSpPr/>
          <p:nvPr/>
        </p:nvSpPr>
        <p:spPr>
          <a:xfrm>
            <a:off x="3560785" y="4587351"/>
            <a:ext cx="5227723" cy="641265"/>
          </a:xfrm>
          <a:prstGeom prst="wedgeRoundRectCallout">
            <a:avLst>
              <a:gd name="adj1" fmla="val -67219"/>
              <a:gd name="adj2" fmla="val 99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7200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 of 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 (instead of physical addresses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…)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makes it easier to document, write, and debug Hack code.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3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76536"/>
            <a:ext cx="31922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Machine languages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instruction set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CPU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Machine Language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89F9-E6F4-0B4F-8C6A-1877C1E84FA0}"/>
              </a:ext>
            </a:extLst>
          </p:cNvPr>
          <p:cNvSpPr txBox="1"/>
          <p:nvPr/>
        </p:nvSpPr>
        <p:spPr>
          <a:xfrm>
            <a:off x="4737841" y="3619916"/>
            <a:ext cx="29491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Language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Usage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Specification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1C0B3-9629-AF43-BDB0-4DCFDA0E58D8}"/>
              </a:ext>
            </a:extLst>
          </p:cNvPr>
          <p:cNvSpPr txBox="1"/>
          <p:nvPr/>
        </p:nvSpPr>
        <p:spPr>
          <a:xfrm>
            <a:off x="945420" y="3619916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Low Level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Iteration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Pointers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4853470" y="2438953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FE7521-8E7D-4148-A147-331930C80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04163" y="1610519"/>
            <a:ext cx="354340" cy="3529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E490B3-BD39-9041-B670-D5D77028C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04163" y="2032786"/>
            <a:ext cx="354340" cy="3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E06C6A5-EB82-4C46-9F46-2C21DD63BB7C}"/>
              </a:ext>
            </a:extLst>
          </p:cNvPr>
          <p:cNvGrpSpPr/>
          <p:nvPr/>
        </p:nvGrpSpPr>
        <p:grpSpPr>
          <a:xfrm>
            <a:off x="838200" y="916010"/>
            <a:ext cx="2966613" cy="2480464"/>
            <a:chOff x="838200" y="916010"/>
            <a:chExt cx="2966613" cy="24804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076DCB-E6B8-FE42-AF17-07955F924DBF}"/>
                </a:ext>
              </a:extLst>
            </p:cNvPr>
            <p:cNvGrpSpPr/>
            <p:nvPr/>
          </p:nvGrpSpPr>
          <p:grpSpPr>
            <a:xfrm>
              <a:off x="838200" y="916010"/>
              <a:ext cx="2966613" cy="2480464"/>
              <a:chOff x="838200" y="1041135"/>
              <a:chExt cx="2966613" cy="248046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742D9C-29C2-CE4B-9DFA-3793BDC81E4B}"/>
                  </a:ext>
                </a:extLst>
              </p:cNvPr>
              <p:cNvSpPr txBox="1"/>
              <p:nvPr/>
            </p:nvSpPr>
            <p:spPr>
              <a:xfrm>
                <a:off x="880917" y="1041135"/>
                <a:ext cx="29238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 branching instructions: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 Box 9">
                    <a:extLst>
                      <a:ext uri="{FF2B5EF4-FFF2-40B4-BE49-F238E27FC236}">
                        <a16:creationId xmlns:a16="http://schemas.microsoft.com/office/drawing/2014/main" id="{6BB1375E-C8C2-AD4D-A34B-66859E49115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8200" y="1326245"/>
                    <a:ext cx="2271675" cy="219535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D;JGT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D;JGE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D;JLT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D;JLE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D;JEQ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=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D;JNE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≠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0;JMP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jump</a:t>
                    </a:r>
                  </a:p>
                </p:txBody>
              </p:sp>
            </mc:Choice>
            <mc:Fallback xmlns="">
              <p:sp>
                <p:nvSpPr>
                  <p:cNvPr id="16" name="Text Box 9">
                    <a:extLst>
                      <a:ext uri="{FF2B5EF4-FFF2-40B4-BE49-F238E27FC236}">
                        <a16:creationId xmlns:a16="http://schemas.microsoft.com/office/drawing/2014/main" id="{6BB1375E-C8C2-AD4D-A34B-66859E4911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8200" y="1326245"/>
                    <a:ext cx="2271675" cy="21953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B7C6658-8287-4045-A8AD-4CEDBD510ECE}"/>
                </a:ext>
              </a:extLst>
            </p:cNvPr>
            <p:cNvSpPr/>
            <p:nvPr/>
          </p:nvSpPr>
          <p:spPr>
            <a:xfrm>
              <a:off x="2643054" y="1287057"/>
              <a:ext cx="272677" cy="1871279"/>
            </a:xfrm>
            <a:prstGeom prst="rightBrace">
              <a:avLst>
                <a:gd name="adj1" fmla="val 41666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229541-E64B-6A47-B9C0-986C5B75E520}"/>
                </a:ext>
              </a:extLst>
            </p:cNvPr>
            <p:cNvSpPr txBox="1"/>
            <p:nvPr/>
          </p:nvSpPr>
          <p:spPr>
            <a:xfrm>
              <a:off x="2935767" y="1981838"/>
              <a:ext cx="730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ROM[A]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C0E8144-0ACC-9F43-BDA5-F7CE836D2DDB}"/>
              </a:ext>
            </a:extLst>
          </p:cNvPr>
          <p:cNvGrpSpPr/>
          <p:nvPr/>
        </p:nvGrpSpPr>
        <p:grpSpPr>
          <a:xfrm>
            <a:off x="892828" y="3283819"/>
            <a:ext cx="6436146" cy="1551537"/>
            <a:chOff x="892828" y="3283819"/>
            <a:chExt cx="6436146" cy="1551537"/>
          </a:xfrm>
        </p:grpSpPr>
        <p:sp>
          <p:nvSpPr>
            <p:cNvPr id="21" name="Text Box 9">
              <a:extLst>
                <a:ext uri="{FF2B5EF4-FFF2-40B4-BE49-F238E27FC236}">
                  <a16:creationId xmlns:a16="http://schemas.microsoft.com/office/drawing/2014/main" id="{270C34CC-AB00-F04E-8A7D-5C5D552A6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6821" y="3560085"/>
              <a:ext cx="2422153" cy="12725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72000" rIns="0" b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if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RAM[100]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&lt;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)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35</a:t>
              </a: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628C95E3-2BAD-F94B-ADB5-AB7B49194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2643" y="3571488"/>
              <a:ext cx="1491256" cy="12638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72000" rIns="0" b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48</a:t>
              </a: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601362FE-27CA-7E4B-987E-E08D449BE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575" y="3560085"/>
              <a:ext cx="1897570" cy="12725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72000" rIns="0" b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if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&gt;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)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21</a:t>
              </a: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A94D80-D183-E54A-8DD8-3DA93DBE9ED8}"/>
                </a:ext>
              </a:extLst>
            </p:cNvPr>
            <p:cNvSpPr txBox="1"/>
            <p:nvPr/>
          </p:nvSpPr>
          <p:spPr>
            <a:xfrm>
              <a:off x="892828" y="3283819"/>
              <a:ext cx="2923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Examples 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(similar to what we did before):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F7B56FD-A61B-A545-A280-DBA21A350A0E}"/>
              </a:ext>
            </a:extLst>
          </p:cNvPr>
          <p:cNvGrpSpPr/>
          <p:nvPr/>
        </p:nvGrpSpPr>
        <p:grpSpPr>
          <a:xfrm>
            <a:off x="1045219" y="3812102"/>
            <a:ext cx="4473244" cy="686298"/>
            <a:chOff x="1045219" y="3812102"/>
            <a:chExt cx="4473244" cy="68629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1BC758-1B28-384C-B3FB-215A74FDB944}"/>
                </a:ext>
              </a:extLst>
            </p:cNvPr>
            <p:cNvSpPr txBox="1"/>
            <p:nvPr/>
          </p:nvSpPr>
          <p:spPr>
            <a:xfrm>
              <a:off x="1045219" y="3852069"/>
              <a:ext cx="504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360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6CCA35-BEAA-D147-8ED7-145A11A80D96}"/>
                </a:ext>
              </a:extLst>
            </p:cNvPr>
            <p:cNvSpPr txBox="1"/>
            <p:nvPr/>
          </p:nvSpPr>
          <p:spPr>
            <a:xfrm>
              <a:off x="2795690" y="3812102"/>
              <a:ext cx="504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360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4ACE85-CD59-854A-8E34-0DDA432F7262}"/>
                </a:ext>
              </a:extLst>
            </p:cNvPr>
            <p:cNvSpPr txBox="1"/>
            <p:nvPr/>
          </p:nvSpPr>
          <p:spPr>
            <a:xfrm>
              <a:off x="5013823" y="3836313"/>
              <a:ext cx="504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360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274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D567C5-1ED5-0149-B616-B52C951F183E}"/>
              </a:ext>
            </a:extLst>
          </p:cNvPr>
          <p:cNvGrpSpPr/>
          <p:nvPr/>
        </p:nvGrpSpPr>
        <p:grpSpPr>
          <a:xfrm>
            <a:off x="288093" y="1095476"/>
            <a:ext cx="7901354" cy="3799105"/>
            <a:chOff x="288093" y="1308136"/>
            <a:chExt cx="7901354" cy="3799105"/>
          </a:xfrm>
        </p:grpSpPr>
        <p:cxnSp>
          <p:nvCxnSpPr>
            <p:cNvPr id="65" name="Straight Connector 64"/>
            <p:cNvCxnSpPr/>
            <p:nvPr/>
          </p:nvCxnSpPr>
          <p:spPr>
            <a:xfrm flipV="1">
              <a:off x="6257084" y="3212526"/>
              <a:ext cx="864382" cy="10360"/>
            </a:xfrm>
            <a:prstGeom prst="line">
              <a:avLst/>
            </a:prstGeom>
            <a:ln w="476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868755" y="1315651"/>
              <a:ext cx="4620838" cy="37915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67909" y="1717651"/>
              <a:ext cx="1387112" cy="3225134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13524" y="1690242"/>
              <a:ext cx="1572846" cy="32525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4154747" y="2820392"/>
              <a:ext cx="713153" cy="2"/>
            </a:xfrm>
            <a:prstGeom prst="line">
              <a:avLst/>
            </a:prstGeom>
            <a:ln w="476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4134951" y="3402638"/>
              <a:ext cx="677983" cy="13676"/>
            </a:xfrm>
            <a:prstGeom prst="line">
              <a:avLst/>
            </a:prstGeom>
            <a:ln w="476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>
              <a:off x="4946075" y="1927790"/>
              <a:ext cx="1211274" cy="2177091"/>
              <a:chOff x="5045630" y="2266472"/>
              <a:chExt cx="1028555" cy="2110165"/>
            </a:xfrm>
          </p:grpSpPr>
          <p:sp>
            <p:nvSpPr>
              <p:cNvPr id="42" name="Trapezoid 41"/>
              <p:cNvSpPr/>
              <p:nvPr/>
            </p:nvSpPr>
            <p:spPr>
              <a:xfrm rot="5400000">
                <a:off x="4528035" y="2906360"/>
                <a:ext cx="2110165" cy="830390"/>
              </a:xfrm>
              <a:prstGeom prst="trapezoid">
                <a:avLst>
                  <a:gd name="adj" fmla="val 86866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491392" y="3130438"/>
                <a:ext cx="582793" cy="324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ALU</a:t>
                </a:r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5400000">
                <a:off x="5030567" y="3174415"/>
                <a:ext cx="547078" cy="294249"/>
              </a:xfrm>
              <a:prstGeom prst="triangle">
                <a:avLst/>
              </a:prstGeom>
              <a:solidFill>
                <a:srgbClr val="FFE0BC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5048805" y="3051175"/>
                <a:ext cx="115860" cy="527106"/>
              </a:xfrm>
              <a:prstGeom prst="rect">
                <a:avLst/>
              </a:prstGeom>
              <a:solidFill>
                <a:srgbClr val="FFE0B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045630" y="2819399"/>
                <a:ext cx="115860" cy="847725"/>
              </a:xfrm>
              <a:prstGeom prst="rect">
                <a:avLst/>
              </a:prstGeom>
              <a:solidFill>
                <a:srgbClr val="FFE0B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2787060" y="1308136"/>
              <a:ext cx="113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09196" y="1333537"/>
              <a:ext cx="686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CPU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050760" y="4352338"/>
              <a:ext cx="1001540" cy="3361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42711" y="4303724"/>
              <a:ext cx="104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registers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995376" y="3275049"/>
              <a:ext cx="864382" cy="10360"/>
            </a:xfrm>
            <a:prstGeom prst="line">
              <a:avLst/>
            </a:prstGeom>
            <a:ln w="476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7130462" y="2826543"/>
              <a:ext cx="1058985" cy="775676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output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88093" y="2891021"/>
              <a:ext cx="1058985" cy="775676"/>
            </a:xfrm>
            <a:prstGeom prst="rect">
              <a:avLst/>
            </a:prstGeom>
            <a:solidFill>
              <a:srgbClr val="FFE0BC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9258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21" name="Text Box 9">
            <a:extLst>
              <a:ext uri="{FF2B5EF4-FFF2-40B4-BE49-F238E27FC236}">
                <a16:creationId xmlns:a16="http://schemas.microsoft.com/office/drawing/2014/main" id="{270C34CC-AB00-F04E-8A7D-5C5D552A6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6821" y="3560085"/>
            <a:ext cx="2422153" cy="127259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RAM[100]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35</a:t>
            </a: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@100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D=M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@35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D;JLT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2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28C95E3-2BAD-F94B-ADB5-AB7B49194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643" y="3571488"/>
            <a:ext cx="1491256" cy="1263868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48</a:t>
            </a: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@48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0;JMP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06C6A5-EB82-4C46-9F46-2C21DD63BB7C}"/>
              </a:ext>
            </a:extLst>
          </p:cNvPr>
          <p:cNvGrpSpPr/>
          <p:nvPr/>
        </p:nvGrpSpPr>
        <p:grpSpPr>
          <a:xfrm>
            <a:off x="838200" y="916010"/>
            <a:ext cx="2966613" cy="2480464"/>
            <a:chOff x="838200" y="916010"/>
            <a:chExt cx="2966613" cy="24804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076DCB-E6B8-FE42-AF17-07955F924DBF}"/>
                </a:ext>
              </a:extLst>
            </p:cNvPr>
            <p:cNvGrpSpPr/>
            <p:nvPr/>
          </p:nvGrpSpPr>
          <p:grpSpPr>
            <a:xfrm>
              <a:off x="838200" y="916010"/>
              <a:ext cx="2966613" cy="2480464"/>
              <a:chOff x="838200" y="1041135"/>
              <a:chExt cx="2966613" cy="248046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742D9C-29C2-CE4B-9DFA-3793BDC81E4B}"/>
                  </a:ext>
                </a:extLst>
              </p:cNvPr>
              <p:cNvSpPr txBox="1"/>
              <p:nvPr/>
            </p:nvSpPr>
            <p:spPr>
              <a:xfrm>
                <a:off x="880917" y="1041135"/>
                <a:ext cx="29238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 branching instructions: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 Box 9">
                    <a:extLst>
                      <a:ext uri="{FF2B5EF4-FFF2-40B4-BE49-F238E27FC236}">
                        <a16:creationId xmlns:a16="http://schemas.microsoft.com/office/drawing/2014/main" id="{6BB1375E-C8C2-AD4D-A34B-66859E49115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8200" y="1326245"/>
                    <a:ext cx="2271675" cy="219535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D;JGT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D;JGE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D;JLT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D;JLE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D;JEQ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=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D;JNE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≠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0;JMP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jump</a:t>
                    </a:r>
                  </a:p>
                </p:txBody>
              </p:sp>
            </mc:Choice>
            <mc:Fallback xmlns="">
              <p:sp>
                <p:nvSpPr>
                  <p:cNvPr id="16" name="Text Box 9">
                    <a:extLst>
                      <a:ext uri="{FF2B5EF4-FFF2-40B4-BE49-F238E27FC236}">
                        <a16:creationId xmlns:a16="http://schemas.microsoft.com/office/drawing/2014/main" id="{6BB1375E-C8C2-AD4D-A34B-66859E4911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8200" y="1326245"/>
                    <a:ext cx="2271675" cy="21953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B7C6658-8287-4045-A8AD-4CEDBD510ECE}"/>
                </a:ext>
              </a:extLst>
            </p:cNvPr>
            <p:cNvSpPr/>
            <p:nvPr/>
          </p:nvSpPr>
          <p:spPr>
            <a:xfrm>
              <a:off x="2643054" y="1287057"/>
              <a:ext cx="272677" cy="1871279"/>
            </a:xfrm>
            <a:prstGeom prst="rightBrace">
              <a:avLst>
                <a:gd name="adj1" fmla="val 41666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229541-E64B-6A47-B9C0-986C5B75E520}"/>
                </a:ext>
              </a:extLst>
            </p:cNvPr>
            <p:cNvSpPr txBox="1"/>
            <p:nvPr/>
          </p:nvSpPr>
          <p:spPr>
            <a:xfrm>
              <a:off x="2935767" y="1981838"/>
              <a:ext cx="730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ROM[A]</a:t>
              </a:r>
            </a:p>
          </p:txBody>
        </p:sp>
      </p:grpSp>
      <p:sp>
        <p:nvSpPr>
          <p:cNvPr id="22" name="Text Box 9">
            <a:extLst>
              <a:ext uri="{FF2B5EF4-FFF2-40B4-BE49-F238E27FC236}">
                <a16:creationId xmlns:a16="http://schemas.microsoft.com/office/drawing/2014/main" id="{601362FE-27CA-7E4B-987E-E08D449BE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6575" y="3560085"/>
            <a:ext cx="1897570" cy="127259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21</a:t>
            </a: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@21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D;JGT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2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91DED9-54F0-864B-875F-FCDEBE256232}"/>
              </a:ext>
            </a:extLst>
          </p:cNvPr>
          <p:cNvGrpSpPr/>
          <p:nvPr/>
        </p:nvGrpSpPr>
        <p:grpSpPr>
          <a:xfrm>
            <a:off x="998174" y="5226239"/>
            <a:ext cx="6322425" cy="1281360"/>
            <a:chOff x="994638" y="5121910"/>
            <a:chExt cx="6322425" cy="1281360"/>
          </a:xfrm>
        </p:grpSpPr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6B5ADF4C-6024-0F4D-BA2C-DBACA89190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4910" y="5121910"/>
              <a:ext cx="2422153" cy="12725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72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if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x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&lt;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)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NEG</a:t>
              </a: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8661A7DF-C3C3-F24E-B84F-5ACA441F5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638" y="5133313"/>
              <a:ext cx="1491256" cy="12699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72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LOOP</a:t>
              </a: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B2438F6B-CC15-144B-BCC3-CB99BCFB8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6559" y="5130677"/>
              <a:ext cx="1897570" cy="12725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72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if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&gt;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)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CONT</a:t>
              </a:r>
              <a:endPara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A94D80-D183-E54A-8DD8-3DA93DBE9ED8}"/>
              </a:ext>
            </a:extLst>
          </p:cNvPr>
          <p:cNvSpPr txBox="1"/>
          <p:nvPr/>
        </p:nvSpPr>
        <p:spPr>
          <a:xfrm>
            <a:off x="892828" y="3283819"/>
            <a:ext cx="2923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(similar to what we did before):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C4A0A8-50DB-A04E-9D7F-0A3F8ABDBD3D}"/>
              </a:ext>
            </a:extLst>
          </p:cNvPr>
          <p:cNvSpPr txBox="1"/>
          <p:nvPr/>
        </p:nvSpPr>
        <p:spPr>
          <a:xfrm>
            <a:off x="926699" y="4950309"/>
            <a:ext cx="2923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examples, using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32350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21" name="Text Box 9">
            <a:extLst>
              <a:ext uri="{FF2B5EF4-FFF2-40B4-BE49-F238E27FC236}">
                <a16:creationId xmlns:a16="http://schemas.microsoft.com/office/drawing/2014/main" id="{270C34CC-AB00-F04E-8A7D-5C5D552A6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6821" y="3560085"/>
            <a:ext cx="2422153" cy="127259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RAM[100]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35</a:t>
            </a: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@100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D=M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@35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D;JLT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2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28C95E3-2BAD-F94B-ADB5-AB7B49194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643" y="3571488"/>
            <a:ext cx="1491256" cy="1263868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48</a:t>
            </a: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@48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0;JMP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06C6A5-EB82-4C46-9F46-2C21DD63BB7C}"/>
              </a:ext>
            </a:extLst>
          </p:cNvPr>
          <p:cNvGrpSpPr/>
          <p:nvPr/>
        </p:nvGrpSpPr>
        <p:grpSpPr>
          <a:xfrm>
            <a:off x="838200" y="916010"/>
            <a:ext cx="2966613" cy="2480464"/>
            <a:chOff x="838200" y="916010"/>
            <a:chExt cx="2966613" cy="24804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076DCB-E6B8-FE42-AF17-07955F924DBF}"/>
                </a:ext>
              </a:extLst>
            </p:cNvPr>
            <p:cNvGrpSpPr/>
            <p:nvPr/>
          </p:nvGrpSpPr>
          <p:grpSpPr>
            <a:xfrm>
              <a:off x="838200" y="916010"/>
              <a:ext cx="2966613" cy="2480464"/>
              <a:chOff x="838200" y="1041135"/>
              <a:chExt cx="2966613" cy="248046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742D9C-29C2-CE4B-9DFA-3793BDC81E4B}"/>
                  </a:ext>
                </a:extLst>
              </p:cNvPr>
              <p:cNvSpPr txBox="1"/>
              <p:nvPr/>
            </p:nvSpPr>
            <p:spPr>
              <a:xfrm>
                <a:off x="880917" y="1041135"/>
                <a:ext cx="29238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 branching instructions: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 Box 9">
                    <a:extLst>
                      <a:ext uri="{FF2B5EF4-FFF2-40B4-BE49-F238E27FC236}">
                        <a16:creationId xmlns:a16="http://schemas.microsoft.com/office/drawing/2014/main" id="{6BB1375E-C8C2-AD4D-A34B-66859E49115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8200" y="1326245"/>
                    <a:ext cx="2271675" cy="219535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D;JGT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D;JGE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D;JLT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D;JLE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D;JEQ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=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D;JNE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≠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0;JMP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jump</a:t>
                    </a:r>
                  </a:p>
                </p:txBody>
              </p:sp>
            </mc:Choice>
            <mc:Fallback xmlns="">
              <p:sp>
                <p:nvSpPr>
                  <p:cNvPr id="16" name="Text Box 9">
                    <a:extLst>
                      <a:ext uri="{FF2B5EF4-FFF2-40B4-BE49-F238E27FC236}">
                        <a16:creationId xmlns:a16="http://schemas.microsoft.com/office/drawing/2014/main" id="{6BB1375E-C8C2-AD4D-A34B-66859E4911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8200" y="1326245"/>
                    <a:ext cx="2271675" cy="21953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B7C6658-8287-4045-A8AD-4CEDBD510ECE}"/>
                </a:ext>
              </a:extLst>
            </p:cNvPr>
            <p:cNvSpPr/>
            <p:nvPr/>
          </p:nvSpPr>
          <p:spPr>
            <a:xfrm>
              <a:off x="2643054" y="1287057"/>
              <a:ext cx="272677" cy="1871279"/>
            </a:xfrm>
            <a:prstGeom prst="rightBrace">
              <a:avLst>
                <a:gd name="adj1" fmla="val 41666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229541-E64B-6A47-B9C0-986C5B75E520}"/>
                </a:ext>
              </a:extLst>
            </p:cNvPr>
            <p:cNvSpPr txBox="1"/>
            <p:nvPr/>
          </p:nvSpPr>
          <p:spPr>
            <a:xfrm>
              <a:off x="2935767" y="1981838"/>
              <a:ext cx="730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ROM[A]</a:t>
              </a:r>
            </a:p>
          </p:txBody>
        </p:sp>
      </p:grpSp>
      <p:sp>
        <p:nvSpPr>
          <p:cNvPr id="22" name="Text Box 9">
            <a:extLst>
              <a:ext uri="{FF2B5EF4-FFF2-40B4-BE49-F238E27FC236}">
                <a16:creationId xmlns:a16="http://schemas.microsoft.com/office/drawing/2014/main" id="{601362FE-27CA-7E4B-987E-E08D449BE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6575" y="3560085"/>
            <a:ext cx="1897570" cy="127259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21</a:t>
            </a: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@21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D;JGT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2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91DED9-54F0-864B-875F-FCDEBE256232}"/>
              </a:ext>
            </a:extLst>
          </p:cNvPr>
          <p:cNvGrpSpPr/>
          <p:nvPr/>
        </p:nvGrpSpPr>
        <p:grpSpPr>
          <a:xfrm>
            <a:off x="998174" y="5226239"/>
            <a:ext cx="6322425" cy="1281360"/>
            <a:chOff x="994638" y="5121910"/>
            <a:chExt cx="6322425" cy="1281360"/>
          </a:xfrm>
        </p:grpSpPr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6B5ADF4C-6024-0F4D-BA2C-DBACA89190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4910" y="5121910"/>
              <a:ext cx="2422153" cy="12725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72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if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x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&lt;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)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NEG</a:t>
              </a: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8661A7DF-C3C3-F24E-B84F-5ACA441F5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638" y="5133313"/>
              <a:ext cx="1491256" cy="12699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72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LOOP</a:t>
              </a: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@LOOP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0;JMP</a:t>
              </a: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B2438F6B-CC15-144B-BCC3-CB99BCFB8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6559" y="5130677"/>
              <a:ext cx="1897570" cy="12725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72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if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&gt;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)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CONT</a:t>
              </a:r>
              <a:endPara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A94D80-D183-E54A-8DD8-3DA93DBE9ED8}"/>
              </a:ext>
            </a:extLst>
          </p:cNvPr>
          <p:cNvSpPr txBox="1"/>
          <p:nvPr/>
        </p:nvSpPr>
        <p:spPr>
          <a:xfrm>
            <a:off x="892828" y="3283819"/>
            <a:ext cx="2923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(similar to what we did before):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C4A0A8-50DB-A04E-9D7F-0A3F8ABDBD3D}"/>
              </a:ext>
            </a:extLst>
          </p:cNvPr>
          <p:cNvSpPr txBox="1"/>
          <p:nvPr/>
        </p:nvSpPr>
        <p:spPr>
          <a:xfrm>
            <a:off x="926699" y="4950309"/>
            <a:ext cx="2923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examples, using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1333559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21" name="Text Box 9">
            <a:extLst>
              <a:ext uri="{FF2B5EF4-FFF2-40B4-BE49-F238E27FC236}">
                <a16:creationId xmlns:a16="http://schemas.microsoft.com/office/drawing/2014/main" id="{270C34CC-AB00-F04E-8A7D-5C5D552A6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6821" y="3560085"/>
            <a:ext cx="2422153" cy="127259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RAM[100]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35</a:t>
            </a: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@100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D=M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@35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D;JLT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2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28C95E3-2BAD-F94B-ADB5-AB7B49194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643" y="3571488"/>
            <a:ext cx="1491256" cy="1263868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48</a:t>
            </a: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@48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0;JMP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06C6A5-EB82-4C46-9F46-2C21DD63BB7C}"/>
              </a:ext>
            </a:extLst>
          </p:cNvPr>
          <p:cNvGrpSpPr/>
          <p:nvPr/>
        </p:nvGrpSpPr>
        <p:grpSpPr>
          <a:xfrm>
            <a:off x="838200" y="916010"/>
            <a:ext cx="2966613" cy="2480464"/>
            <a:chOff x="838200" y="916010"/>
            <a:chExt cx="2966613" cy="24804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076DCB-E6B8-FE42-AF17-07955F924DBF}"/>
                </a:ext>
              </a:extLst>
            </p:cNvPr>
            <p:cNvGrpSpPr/>
            <p:nvPr/>
          </p:nvGrpSpPr>
          <p:grpSpPr>
            <a:xfrm>
              <a:off x="838200" y="916010"/>
              <a:ext cx="2966613" cy="2480464"/>
              <a:chOff x="838200" y="1041135"/>
              <a:chExt cx="2966613" cy="248046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742D9C-29C2-CE4B-9DFA-3793BDC81E4B}"/>
                  </a:ext>
                </a:extLst>
              </p:cNvPr>
              <p:cNvSpPr txBox="1"/>
              <p:nvPr/>
            </p:nvSpPr>
            <p:spPr>
              <a:xfrm>
                <a:off x="880917" y="1041135"/>
                <a:ext cx="29238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 branching instructions: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 Box 9">
                    <a:extLst>
                      <a:ext uri="{FF2B5EF4-FFF2-40B4-BE49-F238E27FC236}">
                        <a16:creationId xmlns:a16="http://schemas.microsoft.com/office/drawing/2014/main" id="{6BB1375E-C8C2-AD4D-A34B-66859E49115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8200" y="1326245"/>
                    <a:ext cx="2271675" cy="219535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D;JGT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D;JGE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D;JLT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D;JLE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D;JEQ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=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D;JNE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≠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0;JMP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jump</a:t>
                    </a:r>
                  </a:p>
                </p:txBody>
              </p:sp>
            </mc:Choice>
            <mc:Fallback xmlns="">
              <p:sp>
                <p:nvSpPr>
                  <p:cNvPr id="16" name="Text Box 9">
                    <a:extLst>
                      <a:ext uri="{FF2B5EF4-FFF2-40B4-BE49-F238E27FC236}">
                        <a16:creationId xmlns:a16="http://schemas.microsoft.com/office/drawing/2014/main" id="{6BB1375E-C8C2-AD4D-A34B-66859E4911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8200" y="1326245"/>
                    <a:ext cx="2271675" cy="21953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B7C6658-8287-4045-A8AD-4CEDBD510ECE}"/>
                </a:ext>
              </a:extLst>
            </p:cNvPr>
            <p:cNvSpPr/>
            <p:nvPr/>
          </p:nvSpPr>
          <p:spPr>
            <a:xfrm>
              <a:off x="2643054" y="1287057"/>
              <a:ext cx="272677" cy="1871279"/>
            </a:xfrm>
            <a:prstGeom prst="rightBrace">
              <a:avLst>
                <a:gd name="adj1" fmla="val 41666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229541-E64B-6A47-B9C0-986C5B75E520}"/>
                </a:ext>
              </a:extLst>
            </p:cNvPr>
            <p:cNvSpPr txBox="1"/>
            <p:nvPr/>
          </p:nvSpPr>
          <p:spPr>
            <a:xfrm>
              <a:off x="2935767" y="1981838"/>
              <a:ext cx="730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ROM[A]</a:t>
              </a:r>
            </a:p>
          </p:txBody>
        </p:sp>
      </p:grpSp>
      <p:sp>
        <p:nvSpPr>
          <p:cNvPr id="22" name="Text Box 9">
            <a:extLst>
              <a:ext uri="{FF2B5EF4-FFF2-40B4-BE49-F238E27FC236}">
                <a16:creationId xmlns:a16="http://schemas.microsoft.com/office/drawing/2014/main" id="{601362FE-27CA-7E4B-987E-E08D449BE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6575" y="3560085"/>
            <a:ext cx="1897570" cy="127259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21</a:t>
            </a: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@21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D;JGT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2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91DED9-54F0-864B-875F-FCDEBE256232}"/>
              </a:ext>
            </a:extLst>
          </p:cNvPr>
          <p:cNvGrpSpPr/>
          <p:nvPr/>
        </p:nvGrpSpPr>
        <p:grpSpPr>
          <a:xfrm>
            <a:off x="998174" y="5226239"/>
            <a:ext cx="6322425" cy="1281360"/>
            <a:chOff x="994638" y="5121910"/>
            <a:chExt cx="6322425" cy="1281360"/>
          </a:xfrm>
        </p:grpSpPr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6B5ADF4C-6024-0F4D-BA2C-DBACA89190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4910" y="5121910"/>
              <a:ext cx="2422153" cy="12725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72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if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x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&lt;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)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NEG</a:t>
              </a: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8661A7DF-C3C3-F24E-B84F-5ACA441F5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638" y="5133313"/>
              <a:ext cx="1491256" cy="12699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72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LOOP</a:t>
              </a: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@LOOP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0;JMP</a:t>
              </a: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B2438F6B-CC15-144B-BCC3-CB99BCFB8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6559" y="5130677"/>
              <a:ext cx="1897570" cy="12725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72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if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&gt;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)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CONT</a:t>
              </a:r>
              <a:endPara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@CONT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D;JGT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A94D80-D183-E54A-8DD8-3DA93DBE9ED8}"/>
              </a:ext>
            </a:extLst>
          </p:cNvPr>
          <p:cNvSpPr txBox="1"/>
          <p:nvPr/>
        </p:nvSpPr>
        <p:spPr>
          <a:xfrm>
            <a:off x="892828" y="3283819"/>
            <a:ext cx="2923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(similar to what we did before):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C4A0A8-50DB-A04E-9D7F-0A3F8ABDBD3D}"/>
              </a:ext>
            </a:extLst>
          </p:cNvPr>
          <p:cNvSpPr txBox="1"/>
          <p:nvPr/>
        </p:nvSpPr>
        <p:spPr>
          <a:xfrm>
            <a:off x="926699" y="4950309"/>
            <a:ext cx="2923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examples, using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9543287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9D2EBF-109D-DD40-9966-3D2802FB6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80" y="350402"/>
            <a:ext cx="4671926" cy="2661717"/>
          </a:xfrm>
          <a:prstGeom prst="rect">
            <a:avLst/>
          </a:prstGeom>
        </p:spPr>
      </p:pic>
      <p:sp>
        <p:nvSpPr>
          <p:cNvPr id="21" name="Text Box 9">
            <a:extLst>
              <a:ext uri="{FF2B5EF4-FFF2-40B4-BE49-F238E27FC236}">
                <a16:creationId xmlns:a16="http://schemas.microsoft.com/office/drawing/2014/main" id="{270C34CC-AB00-F04E-8A7D-5C5D552A6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6821" y="3560085"/>
            <a:ext cx="2422153" cy="127259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RAM[100]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35</a:t>
            </a: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@100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D=M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@35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D;JLT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2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28C95E3-2BAD-F94B-ADB5-AB7B49194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643" y="3571488"/>
            <a:ext cx="1491256" cy="1263868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48</a:t>
            </a: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@48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0;JMP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06C6A5-EB82-4C46-9F46-2C21DD63BB7C}"/>
              </a:ext>
            </a:extLst>
          </p:cNvPr>
          <p:cNvGrpSpPr/>
          <p:nvPr/>
        </p:nvGrpSpPr>
        <p:grpSpPr>
          <a:xfrm>
            <a:off x="838200" y="916010"/>
            <a:ext cx="2966613" cy="2480464"/>
            <a:chOff x="838200" y="916010"/>
            <a:chExt cx="2966613" cy="24804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076DCB-E6B8-FE42-AF17-07955F924DBF}"/>
                </a:ext>
              </a:extLst>
            </p:cNvPr>
            <p:cNvGrpSpPr/>
            <p:nvPr/>
          </p:nvGrpSpPr>
          <p:grpSpPr>
            <a:xfrm>
              <a:off x="838200" y="916010"/>
              <a:ext cx="2966613" cy="2480464"/>
              <a:chOff x="838200" y="1041135"/>
              <a:chExt cx="2966613" cy="248046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742D9C-29C2-CE4B-9DFA-3793BDC81E4B}"/>
                  </a:ext>
                </a:extLst>
              </p:cNvPr>
              <p:cNvSpPr txBox="1"/>
              <p:nvPr/>
            </p:nvSpPr>
            <p:spPr>
              <a:xfrm>
                <a:off x="880917" y="1041135"/>
                <a:ext cx="29238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 branching instructions: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 Box 9">
                    <a:extLst>
                      <a:ext uri="{FF2B5EF4-FFF2-40B4-BE49-F238E27FC236}">
                        <a16:creationId xmlns:a16="http://schemas.microsoft.com/office/drawing/2014/main" id="{6BB1375E-C8C2-AD4D-A34B-66859E49115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8200" y="1326245"/>
                    <a:ext cx="2271675" cy="219535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lIns="201600" tIns="108000" rIns="0" bIns="46800"/>
                  <a:lstStyle>
                    <a:lvl1pPr marL="342900" indent="-3429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D;JGT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D;JGE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D;JLT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D;JLE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D;JEQ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=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D;JNE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if 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D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≠</m:t>
                        </m:r>
                      </m:oMath>
                    </a14:m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Arial Unicode MS" charset="0"/>
                        <a:cs typeface="Consolas" panose="020B0609020204030204" pitchFamily="49" charset="0"/>
                      </a:rPr>
                      <a:t>0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  jump</a:t>
                    </a:r>
                  </a:p>
                  <a:p>
                    <a:pPr>
                      <a:lnSpc>
                        <a:spcPct val="90000"/>
                      </a:lnSpc>
                      <a:spcBef>
                        <a:spcPts val="900"/>
                      </a:spcBef>
                      <a:buClr>
                        <a:srgbClr val="006600"/>
                      </a:buClr>
                      <a:buSzPct val="85000"/>
                    </a:pPr>
                    <a:r>
                      <a:rPr lang="en-US" sz="1200" dirty="0">
                        <a:solidFill>
                          <a:srgbClr val="000000"/>
                        </a:solidFill>
                        <a:latin typeface="Consolas" charset="0"/>
                        <a:ea typeface="Arial Unicode MS" charset="0"/>
                        <a:cs typeface="Consolas" charset="0"/>
                      </a:rPr>
                      <a:t>0;JMP </a:t>
                    </a:r>
                    <a:r>
                      <a:rPr lang="en-US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 Unicode MS" charset="0"/>
                        <a:cs typeface="Times New Roman" panose="02020603050405020304" pitchFamily="18" charset="0"/>
                      </a:rPr>
                      <a:t>// jump</a:t>
                    </a:r>
                  </a:p>
                </p:txBody>
              </p:sp>
            </mc:Choice>
            <mc:Fallback xmlns="">
              <p:sp>
                <p:nvSpPr>
                  <p:cNvPr id="16" name="Text Box 9">
                    <a:extLst>
                      <a:ext uri="{FF2B5EF4-FFF2-40B4-BE49-F238E27FC236}">
                        <a16:creationId xmlns:a16="http://schemas.microsoft.com/office/drawing/2014/main" id="{6BB1375E-C8C2-AD4D-A34B-66859E4911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8200" y="1326245"/>
                    <a:ext cx="2271675" cy="21953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B7C6658-8287-4045-A8AD-4CEDBD510ECE}"/>
                </a:ext>
              </a:extLst>
            </p:cNvPr>
            <p:cNvSpPr/>
            <p:nvPr/>
          </p:nvSpPr>
          <p:spPr>
            <a:xfrm>
              <a:off x="2643054" y="1287057"/>
              <a:ext cx="272677" cy="1871279"/>
            </a:xfrm>
            <a:prstGeom prst="rightBrace">
              <a:avLst>
                <a:gd name="adj1" fmla="val 41666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229541-E64B-6A47-B9C0-986C5B75E520}"/>
                </a:ext>
              </a:extLst>
            </p:cNvPr>
            <p:cNvSpPr txBox="1"/>
            <p:nvPr/>
          </p:nvSpPr>
          <p:spPr>
            <a:xfrm>
              <a:off x="2935767" y="1981838"/>
              <a:ext cx="730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ROM[A]</a:t>
              </a:r>
            </a:p>
          </p:txBody>
        </p:sp>
      </p:grpSp>
      <p:sp>
        <p:nvSpPr>
          <p:cNvPr id="22" name="Text Box 9">
            <a:extLst>
              <a:ext uri="{FF2B5EF4-FFF2-40B4-BE49-F238E27FC236}">
                <a16:creationId xmlns:a16="http://schemas.microsoft.com/office/drawing/2014/main" id="{601362FE-27CA-7E4B-987E-E08D449BE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6575" y="3560085"/>
            <a:ext cx="1897570" cy="1272593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21</a:t>
            </a: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@21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D;JGT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endParaRPr lang="en-US" sz="12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91DED9-54F0-864B-875F-FCDEBE256232}"/>
              </a:ext>
            </a:extLst>
          </p:cNvPr>
          <p:cNvGrpSpPr/>
          <p:nvPr/>
        </p:nvGrpSpPr>
        <p:grpSpPr>
          <a:xfrm>
            <a:off x="998174" y="5226239"/>
            <a:ext cx="6322425" cy="1281360"/>
            <a:chOff x="994638" y="5121910"/>
            <a:chExt cx="6322425" cy="1281360"/>
          </a:xfrm>
        </p:grpSpPr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6B5ADF4C-6024-0F4D-BA2C-DBACA89190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4910" y="5121910"/>
              <a:ext cx="2422153" cy="12725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72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if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x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&lt;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)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NEG</a:t>
              </a: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@x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@NEG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D;JLT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23" name="Text Box 9">
              <a:extLst>
                <a:ext uri="{FF2B5EF4-FFF2-40B4-BE49-F238E27FC236}">
                  <a16:creationId xmlns:a16="http://schemas.microsoft.com/office/drawing/2014/main" id="{8661A7DF-C3C3-F24E-B84F-5ACA441F5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638" y="5133313"/>
              <a:ext cx="1491256" cy="12699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72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LOOP</a:t>
              </a: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@LOOP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0;JMP</a:t>
              </a: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B2438F6B-CC15-144B-BCC3-CB99BCFB8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6559" y="5130677"/>
              <a:ext cx="1897570" cy="12725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72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if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&gt;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)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8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CONT</a:t>
              </a:r>
              <a:endParaRPr lang="en-US" sz="1400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endParaRP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@CONT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D;JGT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A94D80-D183-E54A-8DD8-3DA93DBE9ED8}"/>
              </a:ext>
            </a:extLst>
          </p:cNvPr>
          <p:cNvSpPr txBox="1"/>
          <p:nvPr/>
        </p:nvSpPr>
        <p:spPr>
          <a:xfrm>
            <a:off x="892828" y="3283819"/>
            <a:ext cx="2923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(similar to what we did before):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C4A0A8-50DB-A04E-9D7F-0A3F8ABDBD3D}"/>
              </a:ext>
            </a:extLst>
          </p:cNvPr>
          <p:cNvSpPr txBox="1"/>
          <p:nvPr/>
        </p:nvSpPr>
        <p:spPr>
          <a:xfrm>
            <a:off x="926699" y="4950309"/>
            <a:ext cx="2923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examples, using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9C349A12-8E7D-6347-A251-B51E697C862B}"/>
              </a:ext>
            </a:extLst>
          </p:cNvPr>
          <p:cNvSpPr/>
          <p:nvPr/>
        </p:nvSpPr>
        <p:spPr>
          <a:xfrm>
            <a:off x="6790851" y="5348605"/>
            <a:ext cx="2493826" cy="1045394"/>
          </a:xfrm>
          <a:prstGeom prst="wedgeRoundRectCallout">
            <a:avLst>
              <a:gd name="adj1" fmla="val -67219"/>
              <a:gd name="adj2" fmla="val 99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7200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Hack convention: 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Variables: lower-case symbols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Labels: upper-case symbols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7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9">
            <a:extLst>
              <a:ext uri="{FF2B5EF4-FFF2-40B4-BE49-F238E27FC236}">
                <a16:creationId xmlns:a16="http://schemas.microsoft.com/office/drawing/2014/main" id="{2E4AF801-C02A-3240-965C-112ABB12D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38" y="1241255"/>
            <a:ext cx="1962051" cy="231474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he-IL" sz="1200" dirty="0">
                <a:latin typeface="Consolas" panose="020B0609020204030204" pitchFamily="49" charset="0"/>
              </a:rPr>
              <a:t>   </a:t>
            </a:r>
            <a:r>
              <a:rPr lang="en-US" sz="1200" dirty="0">
                <a:latin typeface="Consolas" panose="020B0609020204030204" pitchFamily="49" charset="0"/>
              </a:rPr>
              <a:t>  ...</a:t>
            </a:r>
            <a:endParaRPr lang="he-IL" sz="1200" dirty="0"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LOOP: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  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0)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CONT</a:t>
            </a:r>
            <a:endParaRPr lang="en-US" sz="1200" dirty="0"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   do this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   ...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   goto LOOP</a:t>
            </a:r>
          </a:p>
          <a:p>
            <a:pPr>
              <a:spcBef>
                <a:spcPts val="900"/>
              </a:spcBef>
            </a:pPr>
            <a:r>
              <a:rPr lang="en-US" sz="1200" dirty="0">
                <a:latin typeface="Consolas" panose="020B0609020204030204" pitchFamily="49" charset="0"/>
              </a:rPr>
              <a:t>CONT: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   do that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...</a:t>
            </a: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ts val="3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BF3C0-E557-144D-8A31-B26B9395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9EBDD1-8132-684F-BAFE-CA1C0EC356B0}"/>
              </a:ext>
            </a:extLst>
          </p:cNvPr>
          <p:cNvGrpSpPr/>
          <p:nvPr/>
        </p:nvGrpSpPr>
        <p:grpSpPr>
          <a:xfrm>
            <a:off x="2572595" y="932568"/>
            <a:ext cx="3452515" cy="3836220"/>
            <a:chOff x="2572595" y="932568"/>
            <a:chExt cx="3452515" cy="3836220"/>
          </a:xfrm>
        </p:grpSpPr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72857466-9693-4349-8AEE-7E48B9361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728" y="932568"/>
              <a:ext cx="2497382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Times New Roman" pitchFamily="18" charset="0"/>
                  <a:cs typeface="Times New Roman" pitchFamily="18" charset="0"/>
                </a:rPr>
                <a:t>Hack assembly</a:t>
              </a:r>
              <a:endParaRPr lang="en-US" sz="14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54392BC0-6AE4-614C-80D3-73E5299EE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9210" y="1241255"/>
              <a:ext cx="1910752" cy="35275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9525" indent="-9525">
                <a:spcBef>
                  <a:spcPts val="3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   </a:t>
              </a:r>
              <a:endParaRPr lang="en-US" sz="120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623FEC7-C86E-7749-AD59-DAF1686BB4B6}"/>
                </a:ext>
              </a:extLst>
            </p:cNvPr>
            <p:cNvGrpSpPr/>
            <p:nvPr/>
          </p:nvGrpSpPr>
          <p:grpSpPr>
            <a:xfrm>
              <a:off x="2572595" y="2265253"/>
              <a:ext cx="1036614" cy="915454"/>
              <a:chOff x="2572595" y="2262238"/>
              <a:chExt cx="1036614" cy="915454"/>
            </a:xfrm>
          </p:grpSpPr>
          <p:sp>
            <p:nvSpPr>
              <p:cNvPr id="12" name="AutoShape 5">
                <a:extLst>
                  <a:ext uri="{FF2B5EF4-FFF2-40B4-BE49-F238E27FC236}">
                    <a16:creationId xmlns:a16="http://schemas.microsoft.com/office/drawing/2014/main" id="{017540B9-D9A6-5343-852C-9DF24283F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2595" y="2262238"/>
                <a:ext cx="1036614" cy="641846"/>
              </a:xfrm>
              <a:prstGeom prst="rightArrow">
                <a:avLst>
                  <a:gd name="adj1" fmla="val 50000"/>
                  <a:gd name="adj2" fmla="val 4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85725" algn="ctr"/>
                <a:r>
                  <a:rPr lang="en-US" sz="1400" dirty="0">
                    <a:solidFill>
                      <a:srgbClr val="000000"/>
                    </a:solidFill>
                  </a:rPr>
                  <a:t>write</a:t>
                </a:r>
              </a:p>
            </p:txBody>
          </p:sp>
          <p:graphicFrame>
            <p:nvGraphicFramePr>
              <p:cNvPr id="13" name="Object 4">
                <a:extLst>
                  <a:ext uri="{FF2B5EF4-FFF2-40B4-BE49-F238E27FC236}">
                    <a16:creationId xmlns:a16="http://schemas.microsoft.com/office/drawing/2014/main" id="{B1837097-7371-B445-9C08-B8713C624D9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78883161"/>
                  </p:ext>
                </p:extLst>
              </p:nvPr>
            </p:nvGraphicFramePr>
            <p:xfrm>
              <a:off x="2943517" y="2826319"/>
              <a:ext cx="294770" cy="3513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2" imgW="987425" imgH="1473200" progId="MS_ClipArt_Gallery.2">
                      <p:embed/>
                    </p:oleObj>
                  </mc:Choice>
                  <mc:Fallback>
                    <p:oleObj name="Clip" r:id="rId2" imgW="987425" imgH="1473200" progId="MS_ClipArt_Gallery.2">
                      <p:embed/>
                      <p:pic>
                        <p:nvPicPr>
                          <p:cNvPr id="17" name="Object 4">
                            <a:extLst>
                              <a:ext uri="{FF2B5EF4-FFF2-40B4-BE49-F238E27FC236}">
                                <a16:creationId xmlns:a16="http://schemas.microsoft.com/office/drawing/2014/main" id="{F9C4EE63-F5EF-D946-B862-7463ECC75B96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43517" y="2826319"/>
                            <a:ext cx="294770" cy="35137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4" name="Rectangle 10">
            <a:extLst>
              <a:ext uri="{FF2B5EF4-FFF2-40B4-BE49-F238E27FC236}">
                <a16:creationId xmlns:a16="http://schemas.microsoft.com/office/drawing/2014/main" id="{26F1A2D2-AD92-914B-AA0F-B52D78002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41" y="949535"/>
            <a:ext cx="1805054" cy="37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(pseudocode)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17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8BAD447-9718-1B40-A597-3C5F2824A98D}"/>
              </a:ext>
            </a:extLst>
          </p:cNvPr>
          <p:cNvGrpSpPr/>
          <p:nvPr/>
        </p:nvGrpSpPr>
        <p:grpSpPr>
          <a:xfrm>
            <a:off x="767541" y="949535"/>
            <a:ext cx="2010948" cy="2606466"/>
            <a:chOff x="767541" y="1051135"/>
            <a:chExt cx="2010948" cy="2606466"/>
          </a:xfrm>
        </p:grpSpPr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0E0394F6-9FB5-CE44-AC03-38D0A003D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541" y="1051135"/>
              <a:ext cx="1805054" cy="3789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Times New Roman" pitchFamily="18" charset="0"/>
                  <a:cs typeface="Times New Roman" pitchFamily="18" charset="0"/>
                </a:rPr>
                <a:t>Example </a:t>
              </a:r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(pseudocode)</a:t>
              </a:r>
              <a:endParaRPr lang="en-US" sz="14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0" name="Text Box 9">
              <a:extLst>
                <a:ext uri="{FF2B5EF4-FFF2-40B4-BE49-F238E27FC236}">
                  <a16:creationId xmlns:a16="http://schemas.microsoft.com/office/drawing/2014/main" id="{2E4AF801-C02A-3240-965C-112ABB12D9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438" y="1342855"/>
              <a:ext cx="1962051" cy="23147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</a:pPr>
              <a:r>
                <a:rPr lang="he-IL" sz="1200" dirty="0">
                  <a:latin typeface="Consolas" panose="020B0609020204030204" pitchFamily="49" charset="0"/>
                </a:rPr>
                <a:t>   </a:t>
              </a:r>
              <a:r>
                <a:rPr lang="en-US" sz="1200" dirty="0">
                  <a:latin typeface="Consolas" panose="020B0609020204030204" pitchFamily="49" charset="0"/>
                </a:rPr>
                <a:t>  ...</a:t>
              </a:r>
              <a:endParaRPr lang="he-IL" sz="1200" dirty="0">
                <a:latin typeface="Consolas" panose="020B0609020204030204" pitchFamily="49" charset="0"/>
              </a:endParaRP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LOOP: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  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if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(i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0)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goto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CONT</a:t>
              </a:r>
              <a:endParaRPr lang="en-US" sz="1200" dirty="0">
                <a:latin typeface="Consolas" panose="020B0609020204030204" pitchFamily="49" charset="0"/>
              </a:endParaRP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   do this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   ...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   goto LOOP</a:t>
              </a:r>
            </a:p>
            <a:p>
              <a:pPr>
                <a:spcBef>
                  <a:spcPts val="9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CONT: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 panose="020B0609020204030204" pitchFamily="49" charset="0"/>
                </a:rPr>
                <a:t>   do that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  ...</a:t>
              </a:r>
              <a:endParaRPr lang="en-US" sz="1200" dirty="0"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lnSpc>
                  <a:spcPct val="90000"/>
                </a:lnSpc>
                <a:spcBef>
                  <a:spcPts val="300"/>
                </a:spcBef>
                <a:buClr>
                  <a:srgbClr val="006600"/>
                </a:buClr>
                <a:buSzPct val="85000"/>
              </a:pPr>
              <a:endParaRPr lang="en-US" sz="120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9BF3C0-E557-144D-8A31-B26B9395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72857466-9693-4349-8AEE-7E48B9361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728" y="932568"/>
            <a:ext cx="249738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Hack assembly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Text Box 9">
            <a:extLst>
              <a:ext uri="{FF2B5EF4-FFF2-40B4-BE49-F238E27FC236}">
                <a16:creationId xmlns:a16="http://schemas.microsoft.com/office/drawing/2014/main" id="{54392BC0-6AE4-614C-80D3-73E5299EE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9210" y="1238240"/>
            <a:ext cx="1910752" cy="352753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525" indent="-9525"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   ...</a:t>
            </a:r>
          </a:p>
          <a:p>
            <a:pPr marL="9525" indent="-9525"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(LOOP)</a:t>
            </a:r>
          </a:p>
          <a:p>
            <a:pPr marL="9525" indent="-9525"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if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9525" indent="-9525"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   @i</a:t>
            </a:r>
          </a:p>
          <a:p>
            <a:pPr marL="9525" indent="-9525"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   D=M</a:t>
            </a:r>
          </a:p>
          <a:p>
            <a:pPr marL="9525" indent="-9525"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   @CONT</a:t>
            </a:r>
          </a:p>
          <a:p>
            <a:pPr marL="9525" indent="-9525"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   D;JEQ</a:t>
            </a: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marL="9525" indent="-9525"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   do this</a:t>
            </a:r>
          </a:p>
          <a:p>
            <a:pPr marL="9525" indent="-9525"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   ...</a:t>
            </a:r>
          </a:p>
          <a:p>
            <a:pPr marL="9525" indent="-9525"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// goto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pPr marL="9525" indent="-9525"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   @LOOP</a:t>
            </a:r>
          </a:p>
          <a:p>
            <a:pPr marL="9525" indent="-9525"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   0;JMP</a:t>
            </a:r>
          </a:p>
          <a:p>
            <a:pPr marL="9525" indent="-9525"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(CONT)</a:t>
            </a:r>
          </a:p>
          <a:p>
            <a:pPr marL="9525" indent="-9525"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do that</a:t>
            </a:r>
            <a:endParaRPr lang="en-US" sz="1200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...</a:t>
            </a:r>
          </a:p>
          <a:p>
            <a:pPr marL="9525" indent="-9525">
              <a:spcBef>
                <a:spcPts val="300"/>
              </a:spcBef>
            </a:pPr>
            <a:endParaRPr lang="en-US" sz="1200" dirty="0">
              <a:latin typeface="Consolas" panose="020B0609020204030204" pitchFamily="49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FDF6D3F3-60FA-3A4D-8E56-12AA50B61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729" y="1473844"/>
            <a:ext cx="2654471" cy="12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600"/>
              </a:spcBef>
            </a:pPr>
            <a:r>
              <a:rPr lang="en-US" u="sng" dirty="0">
                <a:latin typeface="Times New Roman"/>
                <a:cs typeface="Times New Roman"/>
              </a:rPr>
              <a:t>Hack assembly syntax:</a:t>
            </a:r>
          </a:p>
          <a:p>
            <a:pPr marL="180975" indent="-180975">
              <a:spcBef>
                <a:spcPts val="6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A label </a:t>
            </a:r>
            <a:r>
              <a:rPr lang="en-US" sz="1600" i="1" dirty="0">
                <a:latin typeface="Times New Roman"/>
                <a:cs typeface="Times New Roman"/>
              </a:rPr>
              <a:t>sym</a:t>
            </a:r>
            <a:r>
              <a:rPr lang="en-US" sz="1600" dirty="0">
                <a:latin typeface="Times New Roman"/>
                <a:cs typeface="Times New Roman"/>
              </a:rPr>
              <a:t> is declared using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i="1" dirty="0">
                <a:latin typeface="Times New Roman"/>
                <a:cs typeface="Times New Roman"/>
              </a:rPr>
              <a:t>sym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80975" indent="-180975">
              <a:spcBef>
                <a:spcPts val="6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Any label </a:t>
            </a:r>
            <a:r>
              <a:rPr lang="en-US" sz="1600" i="1" dirty="0">
                <a:latin typeface="Times New Roman"/>
                <a:cs typeface="Times New Roman"/>
              </a:rPr>
              <a:t>sym</a:t>
            </a:r>
            <a:r>
              <a:rPr lang="en-US" sz="1600" dirty="0">
                <a:latin typeface="Times New Roman"/>
                <a:cs typeface="Times New Roman"/>
              </a:rPr>
              <a:t> declared somewhere in the program can appear in a </a:t>
            </a:r>
            <a:r>
              <a:rPr lang="en-US" sz="1400" spc="150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600" i="1" dirty="0">
                <a:latin typeface="Times New Roman"/>
                <a:cs typeface="Times New Roman"/>
              </a:rPr>
              <a:t>sym </a:t>
            </a:r>
            <a:r>
              <a:rPr lang="en-US" sz="1600" dirty="0">
                <a:latin typeface="Times New Roman"/>
                <a:cs typeface="Times New Roman"/>
              </a:rPr>
              <a:t>instruction</a:t>
            </a:r>
          </a:p>
          <a:p>
            <a:pPr marL="180975" indent="-180975">
              <a:spcBef>
                <a:spcPts val="6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The assembler resolves the labels to actual addresses. 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F0DBE7F-3AAA-1E41-8ADB-E48EA8CF8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728" y="5027649"/>
            <a:ext cx="5179191" cy="141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spcBef>
                <a:spcPts val="600"/>
              </a:spcBef>
            </a:pPr>
            <a:r>
              <a:rPr lang="en-US" u="sng" dirty="0">
                <a:latin typeface="Times New Roman"/>
                <a:cs typeface="Times New Roman"/>
              </a:rPr>
              <a:t>Programs that use symbolic labels and variables</a:t>
            </a:r>
            <a:r>
              <a:rPr lang="en-US" dirty="0">
                <a:latin typeface="Times New Roman"/>
                <a:cs typeface="Times New Roman"/>
              </a:rPr>
              <a:t> are...</a:t>
            </a:r>
          </a:p>
          <a:p>
            <a:pPr marL="180975" indent="-180975">
              <a:spcBef>
                <a:spcPts val="6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Easy to write / translate from pseudocode</a:t>
            </a:r>
          </a:p>
          <a:p>
            <a:pPr marL="180975" indent="-180975">
              <a:spcBef>
                <a:spcPts val="6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Readable</a:t>
            </a:r>
          </a:p>
          <a:p>
            <a:pPr marL="180975" indent="-180975">
              <a:spcBef>
                <a:spcPts val="6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Relocatable.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84010E-5E1C-7E49-9B8D-97ACF41C8B83}"/>
              </a:ext>
            </a:extLst>
          </p:cNvPr>
          <p:cNvGrpSpPr/>
          <p:nvPr/>
        </p:nvGrpSpPr>
        <p:grpSpPr>
          <a:xfrm>
            <a:off x="2572595" y="2262238"/>
            <a:ext cx="1036614" cy="915454"/>
            <a:chOff x="2572595" y="2262238"/>
            <a:chExt cx="1036614" cy="915454"/>
          </a:xfrm>
        </p:grpSpPr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id="{111E50DF-ACD9-2A43-9C17-719AC6A92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595" y="2262238"/>
              <a:ext cx="1036614" cy="641846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85725" algn="ctr"/>
              <a:r>
                <a:rPr lang="en-US" sz="1400" dirty="0">
                  <a:solidFill>
                    <a:srgbClr val="000000"/>
                  </a:solidFill>
                </a:rPr>
                <a:t>write</a:t>
              </a:r>
            </a:p>
          </p:txBody>
        </p:sp>
        <p:graphicFrame>
          <p:nvGraphicFramePr>
            <p:cNvPr id="17" name="Object 4">
              <a:extLst>
                <a:ext uri="{FF2B5EF4-FFF2-40B4-BE49-F238E27FC236}">
                  <a16:creationId xmlns:a16="http://schemas.microsoft.com/office/drawing/2014/main" id="{F9C4EE63-F5EF-D946-B862-7463ECC75B9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03639713"/>
                </p:ext>
              </p:extLst>
            </p:nvPr>
          </p:nvGraphicFramePr>
          <p:xfrm>
            <a:off x="2943517" y="2826319"/>
            <a:ext cx="294770" cy="35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" imgW="987425" imgH="1473200" progId="MS_ClipArt_Gallery.2">
                    <p:embed/>
                  </p:oleObj>
                </mc:Choice>
                <mc:Fallback>
                  <p:oleObj name="Clip" r:id="rId2" imgW="987425" imgH="1473200" progId="MS_ClipArt_Gallery.2">
                    <p:embed/>
                    <p:pic>
                      <p:nvPicPr>
                        <p:cNvPr id="28" name="Object 4">
                          <a:extLst>
                            <a:ext uri="{FF2B5EF4-FFF2-40B4-BE49-F238E27FC236}">
                              <a16:creationId xmlns:a16="http://schemas.microsoft.com/office/drawing/2014/main" id="{F09153BD-38C4-7E42-9589-0EFAC33FA052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3517" y="2826319"/>
                          <a:ext cx="294770" cy="351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2950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63519"/>
            <a:ext cx="31922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Machine languages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instruction set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CPU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Machine Language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789F9-E6F4-0B4F-8C6A-1877C1E84FA0}"/>
              </a:ext>
            </a:extLst>
          </p:cNvPr>
          <p:cNvSpPr txBox="1"/>
          <p:nvPr/>
        </p:nvSpPr>
        <p:spPr>
          <a:xfrm>
            <a:off x="4737841" y="3606899"/>
            <a:ext cx="29491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Language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Usage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Specification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1C0B3-9629-AF43-BDB0-4DCFDA0E58D8}"/>
              </a:ext>
            </a:extLst>
          </p:cNvPr>
          <p:cNvSpPr txBox="1"/>
          <p:nvPr/>
        </p:nvSpPr>
        <p:spPr>
          <a:xfrm>
            <a:off x="945420" y="3606899"/>
            <a:ext cx="36989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Low Level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Basic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Iteration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Pointers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1078050" y="4025233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FE7521-8E7D-4148-A147-331930C80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4644390" y="1943182"/>
            <a:ext cx="535610" cy="53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8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example 1: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D191C1BD-ED28-1B40-ADF1-F4163E6A2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374" y="2038908"/>
            <a:ext cx="2466192" cy="3025925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Sets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R2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17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5EEB0-C330-7C46-91F7-7DE1EDB4F4E7}"/>
              </a:ext>
            </a:extLst>
          </p:cNvPr>
          <p:cNvSpPr txBox="1"/>
          <p:nvPr/>
        </p:nvSpPr>
        <p:spPr>
          <a:xfrm>
            <a:off x="838200" y="1740366"/>
            <a:ext cx="1233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Add.asm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AA0A9-3166-B243-860D-A6F2CD1A90FF}"/>
              </a:ext>
            </a:extLst>
          </p:cNvPr>
          <p:cNvSpPr txBox="1"/>
          <p:nvPr/>
        </p:nvSpPr>
        <p:spPr>
          <a:xfrm>
            <a:off x="844249" y="1052676"/>
            <a:ext cx="490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4922470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example 1: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D191C1BD-ED28-1B40-ADF1-F4163E6A2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374" y="2038908"/>
            <a:ext cx="2466192" cy="3025925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Sets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R2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17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@R0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D=M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@R1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D=D+M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17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@17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D=D+A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R2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@R2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M=D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5EEB0-C330-7C46-91F7-7DE1EDB4F4E7}"/>
              </a:ext>
            </a:extLst>
          </p:cNvPr>
          <p:cNvSpPr txBox="1"/>
          <p:nvPr/>
        </p:nvSpPr>
        <p:spPr>
          <a:xfrm>
            <a:off x="838200" y="1740366"/>
            <a:ext cx="1233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Add.asm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AA0A9-3166-B243-860D-A6F2CD1A90FF}"/>
              </a:ext>
            </a:extLst>
          </p:cNvPr>
          <p:cNvSpPr txBox="1"/>
          <p:nvPr/>
        </p:nvSpPr>
        <p:spPr>
          <a:xfrm>
            <a:off x="844249" y="1052676"/>
            <a:ext cx="490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6764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example 2: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Signum</a:t>
            </a:r>
            <a:endParaRPr lang="en-US" dirty="0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880E3A38-4969-6C4C-AD7C-22B3C2C66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379" y="1316491"/>
            <a:ext cx="1991627" cy="2033537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if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&gt;=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then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else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–1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1D361-3FA1-3240-A687-669A38D47BD7}"/>
              </a:ext>
            </a:extLst>
          </p:cNvPr>
          <p:cNvSpPr txBox="1"/>
          <p:nvPr/>
        </p:nvSpPr>
        <p:spPr>
          <a:xfrm>
            <a:off x="727926" y="1018340"/>
            <a:ext cx="206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2344692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61833</TotalTime>
  <Words>22601</Words>
  <Application>Microsoft Macintosh PowerPoint</Application>
  <PresentationFormat>Widescreen</PresentationFormat>
  <Paragraphs>7930</Paragraphs>
  <Slides>235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235</vt:i4>
      </vt:variant>
    </vt:vector>
  </HeadingPairs>
  <TitlesOfParts>
    <vt:vector size="247" baseType="lpstr">
      <vt:lpstr>Arial</vt:lpstr>
      <vt:lpstr>Avenir Medium</vt:lpstr>
      <vt:lpstr>Avenir Next Medium</vt:lpstr>
      <vt:lpstr>Calibri</vt:lpstr>
      <vt:lpstr>Cambria Math</vt:lpstr>
      <vt:lpstr>Consolas</vt:lpstr>
      <vt:lpstr>Courier</vt:lpstr>
      <vt:lpstr>Times</vt:lpstr>
      <vt:lpstr>Times New Roman</vt:lpstr>
      <vt:lpstr>Wingdings</vt:lpstr>
      <vt:lpstr>Office Theme</vt:lpstr>
      <vt:lpstr>Clip</vt:lpstr>
      <vt:lpstr>PowerPoint Presentation</vt:lpstr>
      <vt:lpstr>Usage Notice</vt:lpstr>
      <vt:lpstr>Nand to Tetris Roadmap (Part I: Hardware)</vt:lpstr>
      <vt:lpstr>Nand to Tetris Roadmap (Part I: Hardware)</vt:lpstr>
      <vt:lpstr>Computers are flexible and versatile</vt:lpstr>
      <vt:lpstr>Computers are flexible and versatile</vt:lpstr>
      <vt:lpstr>Computers are flexible and versatile</vt:lpstr>
      <vt:lpstr>Computers are flexible and versatile</vt:lpstr>
      <vt:lpstr>Computer architecture</vt:lpstr>
      <vt:lpstr>Computer architecture</vt:lpstr>
      <vt:lpstr>Computer architecture</vt:lpstr>
      <vt:lpstr>Computer architecture</vt:lpstr>
      <vt:lpstr>Computer architecture</vt:lpstr>
      <vt:lpstr>Chapter 4: Machine Language</vt:lpstr>
      <vt:lpstr>Machine Language</vt:lpstr>
      <vt:lpstr>Registers</vt:lpstr>
      <vt:lpstr>Typical operations</vt:lpstr>
      <vt:lpstr>Typical operations</vt:lpstr>
      <vt:lpstr>Control</vt:lpstr>
      <vt:lpstr>Control</vt:lpstr>
      <vt:lpstr>Control</vt:lpstr>
      <vt:lpstr>Control</vt:lpstr>
      <vt:lpstr>Control</vt:lpstr>
      <vt:lpstr>Control</vt:lpstr>
      <vt:lpstr>Control</vt:lpstr>
      <vt:lpstr>Control</vt:lpstr>
      <vt:lpstr>Chapter 4: Machine Language</vt:lpstr>
      <vt:lpstr>The Hack computer</vt:lpstr>
      <vt:lpstr>Memory</vt:lpstr>
      <vt:lpstr>Memory</vt:lpstr>
      <vt:lpstr>Memory</vt:lpstr>
      <vt:lpstr>Memory</vt:lpstr>
      <vt:lpstr>Memory</vt:lpstr>
      <vt:lpstr>Registers</vt:lpstr>
      <vt:lpstr>Chapter 4: Machine Language</vt:lpstr>
      <vt:lpstr>Hack instructions</vt:lpstr>
      <vt:lpstr>Hack instructions</vt:lpstr>
      <vt:lpstr>Hack instructions</vt:lpstr>
      <vt:lpstr>Hack instructions</vt:lpstr>
      <vt:lpstr>Hack instructions</vt:lpstr>
      <vt:lpstr>Hack instructions</vt:lpstr>
      <vt:lpstr>Hack instructions</vt:lpstr>
      <vt:lpstr>Hack instructions</vt:lpstr>
      <vt:lpstr>Hack instructions</vt:lpstr>
      <vt:lpstr>Hack instructions</vt:lpstr>
      <vt:lpstr>Hack instructions</vt:lpstr>
      <vt:lpstr>Hack instructions</vt:lpstr>
      <vt:lpstr>Hack instructions</vt:lpstr>
      <vt:lpstr>Hack instructions</vt:lpstr>
      <vt:lpstr>Hack instructions</vt:lpstr>
      <vt:lpstr>Hack instructions</vt:lpstr>
      <vt:lpstr>Hack instructions</vt:lpstr>
      <vt:lpstr>Hack instructions</vt:lpstr>
      <vt:lpstr>Chapter 4: Machine Language</vt:lpstr>
      <vt:lpstr>The CPU emulator</vt:lpstr>
      <vt:lpstr>The CPU emulator</vt:lpstr>
      <vt:lpstr>The CPU emulator</vt:lpstr>
      <vt:lpstr>Chapter 4: Machine Language</vt:lpstr>
      <vt:lpstr>Loading a program</vt:lpstr>
      <vt:lpstr>Loading a program</vt:lpstr>
      <vt:lpstr>Executing a program</vt:lpstr>
      <vt:lpstr>Executing a program</vt:lpstr>
      <vt:lpstr>Executing a program</vt:lpstr>
      <vt:lpstr>Executing a program</vt:lpstr>
      <vt:lpstr>Executing a program</vt:lpstr>
      <vt:lpstr>Executing a program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Chapter 4: Machine Language</vt:lpstr>
      <vt:lpstr>Hack instructions</vt:lpstr>
      <vt:lpstr>Variables</vt:lpstr>
      <vt:lpstr>Variables</vt:lpstr>
      <vt:lpstr>Variables</vt:lpstr>
      <vt:lpstr>Variables</vt:lpstr>
      <vt:lpstr>Variables</vt:lpstr>
      <vt:lpstr>Variables</vt:lpstr>
      <vt:lpstr>Chapter 4: Machine Language</vt:lpstr>
      <vt:lpstr>Labels</vt:lpstr>
      <vt:lpstr>Labels</vt:lpstr>
      <vt:lpstr>Labels</vt:lpstr>
      <vt:lpstr>Labels</vt:lpstr>
      <vt:lpstr>Labels</vt:lpstr>
      <vt:lpstr>Labels</vt:lpstr>
      <vt:lpstr>Labels</vt:lpstr>
      <vt:lpstr>Chapter 4: Machine Language</vt:lpstr>
      <vt:lpstr>Program example 1: Add</vt:lpstr>
      <vt:lpstr>Program example 1: Add</vt:lpstr>
      <vt:lpstr>Program example 2: Signum</vt:lpstr>
      <vt:lpstr>Program example 2: Signum</vt:lpstr>
      <vt:lpstr>Program example 2: Signum</vt:lpstr>
      <vt:lpstr>Program example 2: Signum</vt:lpstr>
      <vt:lpstr>Watch out: Security breach</vt:lpstr>
      <vt:lpstr>Watch out: Security breach</vt:lpstr>
      <vt:lpstr>Watch out: Security breach</vt:lpstr>
      <vt:lpstr>Watch out: Security breach</vt:lpstr>
      <vt:lpstr>Watch out: Security breach</vt:lpstr>
      <vt:lpstr>Terminating programs properly</vt:lpstr>
      <vt:lpstr>Terminating programs properly</vt:lpstr>
      <vt:lpstr>Terminating programs properly</vt:lpstr>
      <vt:lpstr>Terminating programs properly</vt:lpstr>
      <vt:lpstr>Terminating programs properly</vt:lpstr>
      <vt:lpstr>Terminating programs properly</vt:lpstr>
      <vt:lpstr>Terminating programs properly</vt:lpstr>
      <vt:lpstr>Terminating programs properly</vt:lpstr>
      <vt:lpstr>Terminating programs properly</vt:lpstr>
      <vt:lpstr>Terminating programs properly</vt:lpstr>
      <vt:lpstr>Terminating programs properly</vt:lpstr>
      <vt:lpstr>Program example 3: Max</vt:lpstr>
      <vt:lpstr>Program example 3: Max</vt:lpstr>
      <vt:lpstr>Chapter 4: Machine Language</vt:lpstr>
      <vt:lpstr>Iterative processing</vt:lpstr>
      <vt:lpstr>Iterative processing</vt:lpstr>
      <vt:lpstr>Iterative processing</vt:lpstr>
      <vt:lpstr>Iterative processing</vt:lpstr>
      <vt:lpstr>Iterative processing</vt:lpstr>
      <vt:lpstr>Chapter 4: Machine Language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Pointer-based processing</vt:lpstr>
      <vt:lpstr>Array processing</vt:lpstr>
      <vt:lpstr>Array processing</vt:lpstr>
      <vt:lpstr>Array processing</vt:lpstr>
      <vt:lpstr>Array processing</vt:lpstr>
      <vt:lpstr>Array processing</vt:lpstr>
      <vt:lpstr>Array processing</vt:lpstr>
      <vt:lpstr>Array processing</vt:lpstr>
      <vt:lpstr>Array processing</vt:lpstr>
      <vt:lpstr>Chapter 4: Machine Language</vt:lpstr>
      <vt:lpstr>The A instruction</vt:lpstr>
      <vt:lpstr>The C instruction</vt:lpstr>
      <vt:lpstr>The C instruction</vt:lpstr>
      <vt:lpstr>The C instruction</vt:lpstr>
      <vt:lpstr>The C instruction</vt:lpstr>
      <vt:lpstr>The C instruction</vt:lpstr>
      <vt:lpstr>The C instruction</vt:lpstr>
      <vt:lpstr>The C instruction</vt:lpstr>
      <vt:lpstr>The C instruction</vt:lpstr>
      <vt:lpstr>The C instruction</vt:lpstr>
      <vt:lpstr>Recap: A instructions and C instructions</vt:lpstr>
      <vt:lpstr>Chapter 4: Machine Language</vt:lpstr>
      <vt:lpstr>The Hack machine language</vt:lpstr>
      <vt:lpstr>Hack machine language</vt:lpstr>
      <vt:lpstr>A instruction</vt:lpstr>
      <vt:lpstr>C instruction</vt:lpstr>
      <vt:lpstr>C instruction</vt:lpstr>
      <vt:lpstr>C instruction</vt:lpstr>
      <vt:lpstr>C instruction</vt:lpstr>
      <vt:lpstr>C instruction</vt:lpstr>
      <vt:lpstr>The Hack language specification</vt:lpstr>
      <vt:lpstr>The Hack language specification</vt:lpstr>
      <vt:lpstr>Chapter 4: Machine Language</vt:lpstr>
      <vt:lpstr>Input / output</vt:lpstr>
      <vt:lpstr>Bitmaps</vt:lpstr>
      <vt:lpstr>Bitmaps</vt:lpstr>
      <vt:lpstr>Bitmaps</vt:lpstr>
      <vt:lpstr>Bitmaps</vt:lpstr>
      <vt:lpstr>Bitmaps</vt:lpstr>
      <vt:lpstr>Bitmaps</vt:lpstr>
      <vt:lpstr>Bitmaps</vt:lpstr>
      <vt:lpstr>Bitmaps</vt:lpstr>
      <vt:lpstr>Bitmaps</vt:lpstr>
      <vt:lpstr>Bitmaps</vt:lpstr>
      <vt:lpstr>Bitmaps</vt:lpstr>
      <vt:lpstr>Bitmaps</vt:lpstr>
      <vt:lpstr>Bitmaps</vt:lpstr>
      <vt:lpstr>Bitmap Editor</vt:lpstr>
      <vt:lpstr>Chapter 4: Machine Language</vt:lpstr>
      <vt:lpstr>Input</vt:lpstr>
      <vt:lpstr>Hack RAM</vt:lpstr>
      <vt:lpstr>Hack RAM</vt:lpstr>
      <vt:lpstr>The Hack character set</vt:lpstr>
      <vt:lpstr>Memory mapped input</vt:lpstr>
      <vt:lpstr>Memory mapped input</vt:lpstr>
      <vt:lpstr>Memory mapped input</vt:lpstr>
      <vt:lpstr>Memory mapped input</vt:lpstr>
      <vt:lpstr>Memory mapped input</vt:lpstr>
      <vt:lpstr>Memory mapped input</vt:lpstr>
      <vt:lpstr>Reading inputs</vt:lpstr>
      <vt:lpstr>Reading inputs</vt:lpstr>
      <vt:lpstr>Reading inputs</vt:lpstr>
      <vt:lpstr>Chapter 4: Machine Language</vt:lpstr>
      <vt:lpstr>Project 4</vt:lpstr>
      <vt:lpstr>Mult: a program that computes R2 = R0 * R1</vt:lpstr>
      <vt:lpstr>Mult: a program that computes R2 = R0 * R1</vt:lpstr>
      <vt:lpstr>Mult: a program that computes R2 = R0 * R1</vt:lpstr>
      <vt:lpstr>Fill: a simple interactive program</vt:lpstr>
      <vt:lpstr>Fill: a simple interactive program</vt:lpstr>
      <vt:lpstr>Fill: a simple interactive program</vt:lpstr>
      <vt:lpstr>Fill: a simple interactive program</vt:lpstr>
      <vt:lpstr>Fill: a simple interactive program</vt:lpstr>
      <vt:lpstr>Fill: a simple interactive program</vt:lpstr>
      <vt:lpstr>Fill: a simple interactive program</vt:lpstr>
      <vt:lpstr>Program development process</vt:lpstr>
      <vt:lpstr>Implementation notes</vt:lpstr>
      <vt:lpstr>Task 3:Define and write a program of your own</vt:lpstr>
      <vt:lpstr>Nand to Tetris Roadmap (Part I: Hardware)</vt:lpstr>
      <vt:lpstr>Nand to Tetris Roadmap (Part I: Hardware)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Noam Nisan</dc:creator>
  <cp:lastModifiedBy>Schocken Shimon</cp:lastModifiedBy>
  <cp:revision>1590</cp:revision>
  <dcterms:created xsi:type="dcterms:W3CDTF">2014-04-29T07:30:19Z</dcterms:created>
  <dcterms:modified xsi:type="dcterms:W3CDTF">2022-11-12T12:31:55Z</dcterms:modified>
</cp:coreProperties>
</file>